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70" r:id="rId15"/>
    <p:sldId id="269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2" r:id="rId24"/>
    <p:sldId id="288" r:id="rId25"/>
    <p:sldId id="289" r:id="rId26"/>
    <p:sldId id="290" r:id="rId27"/>
    <p:sldId id="299" r:id="rId28"/>
    <p:sldId id="300" r:id="rId29"/>
    <p:sldId id="301" r:id="rId30"/>
    <p:sldId id="302" r:id="rId31"/>
    <p:sldId id="303" r:id="rId32"/>
    <p:sldId id="304" r:id="rId33"/>
    <p:sldId id="307" r:id="rId34"/>
    <p:sldId id="308" r:id="rId35"/>
    <p:sldId id="309" r:id="rId36"/>
    <p:sldId id="271" r:id="rId37"/>
    <p:sldId id="272" r:id="rId38"/>
    <p:sldId id="311" r:id="rId39"/>
    <p:sldId id="312" r:id="rId40"/>
    <p:sldId id="313" r:id="rId41"/>
    <p:sldId id="320" r:id="rId42"/>
    <p:sldId id="322" r:id="rId43"/>
    <p:sldId id="323" r:id="rId44"/>
    <p:sldId id="324" r:id="rId4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2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3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4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5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6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8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9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0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1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2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3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4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5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6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8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9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0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1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2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3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4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5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6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tags" Target="../tags/tag100.xml"/><Relationship Id="rId6" Type="http://schemas.openxmlformats.org/officeDocument/2006/relationships/image" Target="../media/image37.png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image" Target="../media/image36.png"/><Relationship Id="rId24" Type="http://schemas.openxmlformats.org/officeDocument/2006/relationships/slideLayout" Target="../slideLayouts/slideLayout12.xml"/><Relationship Id="rId23" Type="http://schemas.openxmlformats.org/officeDocument/2006/relationships/image" Target="../media/image45.png"/><Relationship Id="rId22" Type="http://schemas.openxmlformats.org/officeDocument/2006/relationships/tags" Target="../tags/tag107.xml"/><Relationship Id="rId21" Type="http://schemas.openxmlformats.org/officeDocument/2006/relationships/slide" Target="slide1.xml"/><Relationship Id="rId20" Type="http://schemas.openxmlformats.org/officeDocument/2006/relationships/image" Target="../media/image44.png"/><Relationship Id="rId2" Type="http://schemas.openxmlformats.org/officeDocument/2006/relationships/tags" Target="../tags/tag97.xml"/><Relationship Id="rId19" Type="http://schemas.openxmlformats.org/officeDocument/2006/relationships/image" Target="../media/image43.png"/><Relationship Id="rId18" Type="http://schemas.openxmlformats.org/officeDocument/2006/relationships/tags" Target="../tags/tag106.xml"/><Relationship Id="rId17" Type="http://schemas.openxmlformats.org/officeDocument/2006/relationships/image" Target="../media/image42.png"/><Relationship Id="rId16" Type="http://schemas.openxmlformats.org/officeDocument/2006/relationships/tags" Target="../tags/tag105.xml"/><Relationship Id="rId15" Type="http://schemas.openxmlformats.org/officeDocument/2006/relationships/image" Target="../media/image41.png"/><Relationship Id="rId14" Type="http://schemas.openxmlformats.org/officeDocument/2006/relationships/tags" Target="../tags/tag104.xml"/><Relationship Id="rId13" Type="http://schemas.openxmlformats.org/officeDocument/2006/relationships/tags" Target="../tags/tag103.xml"/><Relationship Id="rId12" Type="http://schemas.openxmlformats.org/officeDocument/2006/relationships/tags" Target="../tags/tag102.xml"/><Relationship Id="rId11" Type="http://schemas.openxmlformats.org/officeDocument/2006/relationships/tags" Target="../tags/tag101.xml"/><Relationship Id="rId10" Type="http://schemas.openxmlformats.org/officeDocument/2006/relationships/image" Target="../media/image40.png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tags" Target="../tags/tag111.xml"/><Relationship Id="rId66" Type="http://schemas.openxmlformats.org/officeDocument/2006/relationships/slideLayout" Target="../slideLayouts/slideLayout12.xml"/><Relationship Id="rId65" Type="http://schemas.openxmlformats.org/officeDocument/2006/relationships/tags" Target="../tags/tag147.xml"/><Relationship Id="rId64" Type="http://schemas.openxmlformats.org/officeDocument/2006/relationships/tags" Target="../tags/tag146.xml"/><Relationship Id="rId63" Type="http://schemas.openxmlformats.org/officeDocument/2006/relationships/tags" Target="../tags/tag145.xml"/><Relationship Id="rId62" Type="http://schemas.openxmlformats.org/officeDocument/2006/relationships/tags" Target="../tags/tag144.xml"/><Relationship Id="rId61" Type="http://schemas.openxmlformats.org/officeDocument/2006/relationships/image" Target="../media/image63.jpeg"/><Relationship Id="rId60" Type="http://schemas.openxmlformats.org/officeDocument/2006/relationships/tags" Target="../tags/tag143.xml"/><Relationship Id="rId6" Type="http://schemas.openxmlformats.org/officeDocument/2006/relationships/image" Target="../media/image37.png"/><Relationship Id="rId59" Type="http://schemas.openxmlformats.org/officeDocument/2006/relationships/tags" Target="../tags/tag142.xml"/><Relationship Id="rId58" Type="http://schemas.openxmlformats.org/officeDocument/2006/relationships/tags" Target="../tags/tag141.xml"/><Relationship Id="rId57" Type="http://schemas.openxmlformats.org/officeDocument/2006/relationships/image" Target="../media/image62.jpeg"/><Relationship Id="rId56" Type="http://schemas.openxmlformats.org/officeDocument/2006/relationships/tags" Target="../tags/tag140.xml"/><Relationship Id="rId55" Type="http://schemas.openxmlformats.org/officeDocument/2006/relationships/image" Target="../media/image61.png"/><Relationship Id="rId54" Type="http://schemas.openxmlformats.org/officeDocument/2006/relationships/tags" Target="../tags/tag139.xml"/><Relationship Id="rId53" Type="http://schemas.openxmlformats.org/officeDocument/2006/relationships/image" Target="../media/image60.png"/><Relationship Id="rId52" Type="http://schemas.openxmlformats.org/officeDocument/2006/relationships/image" Target="../media/image59.png"/><Relationship Id="rId51" Type="http://schemas.openxmlformats.org/officeDocument/2006/relationships/tags" Target="../tags/tag138.xml"/><Relationship Id="rId50" Type="http://schemas.openxmlformats.org/officeDocument/2006/relationships/image" Target="../media/image58.png"/><Relationship Id="rId5" Type="http://schemas.openxmlformats.org/officeDocument/2006/relationships/tags" Target="../tags/tag110.xml"/><Relationship Id="rId49" Type="http://schemas.openxmlformats.org/officeDocument/2006/relationships/tags" Target="../tags/tag137.xml"/><Relationship Id="rId48" Type="http://schemas.openxmlformats.org/officeDocument/2006/relationships/image" Target="../media/image57.png"/><Relationship Id="rId47" Type="http://schemas.openxmlformats.org/officeDocument/2006/relationships/tags" Target="../tags/tag136.xml"/><Relationship Id="rId46" Type="http://schemas.openxmlformats.org/officeDocument/2006/relationships/tags" Target="../tags/tag135.xml"/><Relationship Id="rId45" Type="http://schemas.openxmlformats.org/officeDocument/2006/relationships/tags" Target="../tags/tag134.xml"/><Relationship Id="rId44" Type="http://schemas.openxmlformats.org/officeDocument/2006/relationships/tags" Target="../tags/tag133.xml"/><Relationship Id="rId43" Type="http://schemas.openxmlformats.org/officeDocument/2006/relationships/tags" Target="../tags/tag132.xml"/><Relationship Id="rId42" Type="http://schemas.openxmlformats.org/officeDocument/2006/relationships/tags" Target="../tags/tag131.xml"/><Relationship Id="rId41" Type="http://schemas.openxmlformats.org/officeDocument/2006/relationships/tags" Target="../tags/tag130.xml"/><Relationship Id="rId40" Type="http://schemas.openxmlformats.org/officeDocument/2006/relationships/tags" Target="../tags/tag129.xml"/><Relationship Id="rId4" Type="http://schemas.openxmlformats.org/officeDocument/2006/relationships/tags" Target="../tags/tag109.xml"/><Relationship Id="rId39" Type="http://schemas.openxmlformats.org/officeDocument/2006/relationships/tags" Target="../tags/tag128.xml"/><Relationship Id="rId38" Type="http://schemas.openxmlformats.org/officeDocument/2006/relationships/image" Target="../media/image56.png"/><Relationship Id="rId37" Type="http://schemas.openxmlformats.org/officeDocument/2006/relationships/tags" Target="../tags/tag127.xml"/><Relationship Id="rId36" Type="http://schemas.openxmlformats.org/officeDocument/2006/relationships/tags" Target="../tags/tag126.xml"/><Relationship Id="rId35" Type="http://schemas.openxmlformats.org/officeDocument/2006/relationships/image" Target="../media/image55.png"/><Relationship Id="rId34" Type="http://schemas.openxmlformats.org/officeDocument/2006/relationships/tags" Target="../tags/tag125.xml"/><Relationship Id="rId33" Type="http://schemas.openxmlformats.org/officeDocument/2006/relationships/tags" Target="../tags/tag124.xml"/><Relationship Id="rId32" Type="http://schemas.openxmlformats.org/officeDocument/2006/relationships/image" Target="../media/image54.png"/><Relationship Id="rId31" Type="http://schemas.openxmlformats.org/officeDocument/2006/relationships/tags" Target="../tags/tag123.xml"/><Relationship Id="rId30" Type="http://schemas.openxmlformats.org/officeDocument/2006/relationships/image" Target="../media/image53.png"/><Relationship Id="rId3" Type="http://schemas.openxmlformats.org/officeDocument/2006/relationships/image" Target="../media/image36.png"/><Relationship Id="rId29" Type="http://schemas.openxmlformats.org/officeDocument/2006/relationships/tags" Target="../tags/tag122.xml"/><Relationship Id="rId28" Type="http://schemas.openxmlformats.org/officeDocument/2006/relationships/tags" Target="../tags/tag121.xml"/><Relationship Id="rId27" Type="http://schemas.openxmlformats.org/officeDocument/2006/relationships/image" Target="../media/image52.png"/><Relationship Id="rId26" Type="http://schemas.openxmlformats.org/officeDocument/2006/relationships/tags" Target="../tags/tag120.xml"/><Relationship Id="rId25" Type="http://schemas.openxmlformats.org/officeDocument/2006/relationships/image" Target="../media/image51.tiff"/><Relationship Id="rId24" Type="http://schemas.openxmlformats.org/officeDocument/2006/relationships/tags" Target="../tags/tag119.xml"/><Relationship Id="rId23" Type="http://schemas.openxmlformats.org/officeDocument/2006/relationships/image" Target="../media/image50.png"/><Relationship Id="rId22" Type="http://schemas.openxmlformats.org/officeDocument/2006/relationships/tags" Target="../tags/tag118.xml"/><Relationship Id="rId21" Type="http://schemas.openxmlformats.org/officeDocument/2006/relationships/slide" Target="slide14.xml"/><Relationship Id="rId20" Type="http://schemas.openxmlformats.org/officeDocument/2006/relationships/image" Target="../media/image44.png"/><Relationship Id="rId2" Type="http://schemas.openxmlformats.org/officeDocument/2006/relationships/tags" Target="../tags/tag108.xml"/><Relationship Id="rId19" Type="http://schemas.openxmlformats.org/officeDocument/2006/relationships/image" Target="../media/image49.png"/><Relationship Id="rId18" Type="http://schemas.openxmlformats.org/officeDocument/2006/relationships/tags" Target="../tags/tag117.xml"/><Relationship Id="rId17" Type="http://schemas.openxmlformats.org/officeDocument/2006/relationships/image" Target="../media/image48.png"/><Relationship Id="rId16" Type="http://schemas.openxmlformats.org/officeDocument/2006/relationships/tags" Target="../tags/tag116.xml"/><Relationship Id="rId15" Type="http://schemas.openxmlformats.org/officeDocument/2006/relationships/image" Target="../media/image47.png"/><Relationship Id="rId14" Type="http://schemas.openxmlformats.org/officeDocument/2006/relationships/tags" Target="../tags/tag115.xml"/><Relationship Id="rId13" Type="http://schemas.openxmlformats.org/officeDocument/2006/relationships/tags" Target="../tags/tag114.xml"/><Relationship Id="rId12" Type="http://schemas.openxmlformats.org/officeDocument/2006/relationships/tags" Target="../tags/tag113.xml"/><Relationship Id="rId11" Type="http://schemas.openxmlformats.org/officeDocument/2006/relationships/tags" Target="../tags/tag112.xml"/><Relationship Id="rId10" Type="http://schemas.openxmlformats.org/officeDocument/2006/relationships/image" Target="../media/image40.png"/><Relationship Id="rId1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8.xml"/><Relationship Id="rId1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9.xml"/><Relationship Id="rId1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0.xml"/><Relationship Id="rId1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51.xml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52.xml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53.xml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9" Type="http://schemas.microsoft.com/office/2007/relationships/media" Target="../media/media3.mp4"/><Relationship Id="rId8" Type="http://schemas.openxmlformats.org/officeDocument/2006/relationships/video" Target="../media/media3.mp4"/><Relationship Id="rId7" Type="http://schemas.openxmlformats.org/officeDocument/2006/relationships/image" Target="../media/image78.png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77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154.xml"/><Relationship Id="rId16" Type="http://schemas.openxmlformats.org/officeDocument/2006/relationships/image" Target="../media/image81.png"/><Relationship Id="rId15" Type="http://schemas.microsoft.com/office/2007/relationships/media" Target="../media/media5.mp4"/><Relationship Id="rId14" Type="http://schemas.openxmlformats.org/officeDocument/2006/relationships/video" Target="../media/media5.mp4"/><Relationship Id="rId13" Type="http://schemas.openxmlformats.org/officeDocument/2006/relationships/image" Target="../media/image80.jpeg"/><Relationship Id="rId12" Type="http://schemas.microsoft.com/office/2007/relationships/media" Target="../media/media4.mp4"/><Relationship Id="rId11" Type="http://schemas.openxmlformats.org/officeDocument/2006/relationships/video" Target="../media/media4.mp4"/><Relationship Id="rId10" Type="http://schemas.openxmlformats.org/officeDocument/2006/relationships/image" Target="../media/image79.png"/><Relationship Id="rId1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9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0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4-12-16-作品集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53.png2024-12-16-作品集_画板 1 副本 53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54.png2024-12-16-作品集_画板 1 副本 54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47.png2024-12-16-作品集_画板 1 副本 47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48.png2024-12-16-作品集_画板 1 副本 48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/BaiduNetdiskDownload/来自：本地电脑/作品集/2024-12-16-作品集_画板 1 副本 49.png2024-12-16-作品集_画板 1 副本 49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50.png2024-12-16-作品集_画板 1 副本 50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51.png2024-12-16-作品集_画板 1 副本 51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58.png2024-12-16-作品集_画板 1 副本 58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59.png2024-12-16-作品集_画板 1 副本 59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60.png2024-12-16-作品集_画板 1 副本 60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508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4-12-16-作品集_画板 1 副本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42.png2024-12-16-作品集_画板 1 副本 42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44.png2024-12-16-作品集_画板 1 副本 44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46.png2024-12-16-作品集_画板 1 副本 46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508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32.png2024-12-16-作品集_画板 1 副本 32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508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33.png2024-12-16-作品集_画板 1 副本 33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35.png2024-12-16-作品集_画板 1 副本 35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/BaiduNetdiskDownload/来自：本地电脑/作品集/2024-12-16-作品集_画板 1 副本 61.png2024-12-16-作品集_画板 1 副本 61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/BaiduNetdiskDownload/来自：本地电脑/作品集/2024-12-16-作品集_画板 1 副本 62.png2024-12-16-作品集_画板 1 副本 62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63.png2024-12-16-作品集_画板 1 副本 63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64.png2024-12-16-作品集_画板 1 副本 64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508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36.png2024-12-16-作品集_画板 1 副本 36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254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65.png2024-12-16-作品集_画板 1 副本 65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508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66.png2024-12-16-作品集_画板 1 副本 66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508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68.png2024-12-16-作品集_画板 1 副本 68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69.png2024-12-16-作品集_画板 1 副本 69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70.png2024-12-16-作品集_画板 1 副本 70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:/BaiduNetdiskDownload/来自：本地电脑/作品集/2024-12-16-作品集_画板 1 副本 74.png2024-12-16-作品集_画板 1 副本 74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-635" y="0"/>
            <a:ext cx="12186920" cy="6858000"/>
          </a:xfrm>
          <a:prstGeom prst="rect">
            <a:avLst/>
          </a:prstGeom>
        </p:spPr>
      </p:pic>
      <p:pic>
        <p:nvPicPr>
          <p:cNvPr id="47" name="图片 46" descr="F:\工作\2023-2-7-艾维诺\2022-8-3-艾维诺ppt背景111.png2022-8-3-艾维诺ppt背景1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-538" y="2210445"/>
            <a:ext cx="12192538" cy="2439260"/>
          </a:xfrm>
          <a:prstGeom prst="rect">
            <a:avLst/>
          </a:prstGeom>
        </p:spPr>
      </p:pic>
      <p:grpSp>
        <p:nvGrpSpPr>
          <p:cNvPr id="59" name="组合 58"/>
          <p:cNvGrpSpPr/>
          <p:nvPr/>
        </p:nvGrpSpPr>
        <p:grpSpPr>
          <a:xfrm>
            <a:off x="478497" y="2380339"/>
            <a:ext cx="2891951" cy="2118291"/>
            <a:chOff x="890" y="317"/>
            <a:chExt cx="5379" cy="3940"/>
          </a:xfrm>
        </p:grpSpPr>
        <p:grpSp>
          <p:nvGrpSpPr>
            <p:cNvPr id="49" name="组合 48"/>
            <p:cNvGrpSpPr/>
            <p:nvPr/>
          </p:nvGrpSpPr>
          <p:grpSpPr>
            <a:xfrm>
              <a:off x="947" y="317"/>
              <a:ext cx="5314" cy="3940"/>
              <a:chOff x="3035" y="748"/>
              <a:chExt cx="5314" cy="3940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3035" y="748"/>
                <a:ext cx="5314" cy="3940"/>
                <a:chOff x="375" y="328"/>
                <a:chExt cx="5622" cy="4168"/>
              </a:xfrm>
            </p:grpSpPr>
            <p:sp>
              <p:nvSpPr>
                <p:cNvPr id="51" name="圆角矩形 50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375" y="360"/>
                  <a:ext cx="5621" cy="4105"/>
                </a:xfrm>
                <a:prstGeom prst="roundRect">
                  <a:avLst>
                    <a:gd name="adj" fmla="val 7558"/>
                  </a:avLst>
                </a:prstGeom>
                <a:gradFill>
                  <a:gsLst>
                    <a:gs pos="100000">
                      <a:srgbClr val="F9F8F2"/>
                    </a:gs>
                    <a:gs pos="0">
                      <a:srgbClr val="F4ECE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525">
                    <a:solidFill>
                      <a:srgbClr val="F4ECE1"/>
                    </a:solidFill>
                  </a:endParaRPr>
                </a:p>
              </p:txBody>
            </p:sp>
            <p:pic>
              <p:nvPicPr>
                <p:cNvPr id="52" name="图片 51" descr="471c2bc1f54728dff3cb33c4b1f7c824cbe91573288f8-Gg5E7Y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6"/>
                <a:stretch>
                  <a:fillRect/>
                </a:stretch>
              </p:blipFill>
              <p:spPr>
                <a:xfrm rot="5400000">
                  <a:off x="1102" y="-399"/>
                  <a:ext cx="4168" cy="5623"/>
                </a:xfrm>
                <a:prstGeom prst="rect">
                  <a:avLst/>
                </a:prstGeom>
              </p:spPr>
            </p:pic>
          </p:grpSp>
          <p:sp>
            <p:nvSpPr>
              <p:cNvPr id="53" name="圆角矩形 52"/>
              <p:cNvSpPr/>
              <p:nvPr>
                <p:custDataLst>
                  <p:tags r:id="rId7"/>
                </p:custDataLst>
              </p:nvPr>
            </p:nvSpPr>
            <p:spPr>
              <a:xfrm>
                <a:off x="3969" y="3800"/>
                <a:ext cx="3453" cy="497"/>
              </a:xfrm>
              <a:prstGeom prst="roundRect">
                <a:avLst/>
              </a:prstGeom>
              <a:gradFill>
                <a:gsLst>
                  <a:gs pos="0">
                    <a:srgbClr val="CBA89C"/>
                  </a:gs>
                  <a:gs pos="100000">
                    <a:srgbClr val="A9715D"/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525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汉仪润圆-55W" panose="00020600040101010101" pitchFamily="18" charset="-122"/>
                    <a:ea typeface="汉仪润圆-55W" panose="00020600040101010101" pitchFamily="18" charset="-122"/>
                    <a:sym typeface="+mn-ea"/>
                  </a:rPr>
                  <a:t>面部危肌</a:t>
                </a:r>
                <a:endParaRPr lang="en-US" altLang="zh-CN" sz="1525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润圆-55W" panose="00020600040101010101" pitchFamily="18" charset="-122"/>
                  <a:ea typeface="汉仪润圆-55W" panose="00020600040101010101" pitchFamily="18" charset="-122"/>
                  <a:sym typeface="+mn-ea"/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890" y="749"/>
              <a:ext cx="2305" cy="802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95" i="0" u="none" strike="noStrike" kern="0" cap="none" spc="300" normalizeH="0" baseline="0" noProof="0" dirty="0">
                  <a:ln>
                    <a:noFill/>
                  </a:ln>
                  <a:solidFill>
                    <a:srgbClr val="5C3D31"/>
                  </a:solidFill>
                  <a:effectLst/>
                  <a:uLnTx/>
                  <a:uFillTx/>
                  <a:latin typeface="汉仪润圆-55W" panose="00020600040101010101" pitchFamily="18" charset="-122"/>
                  <a:ea typeface="汉仪润圆-55W" panose="00020600040101010101" pitchFamily="18" charset="-122"/>
                  <a:sym typeface="汉仪润圆" panose="00020600040101010101" charset="-122"/>
                </a:rPr>
                <a:t>过敏</a:t>
              </a:r>
              <a:endParaRPr kumimoji="0" lang="zh-CN" altLang="en-US" sz="1695" i="0" u="none" strike="noStrike" kern="0" cap="none" spc="300" normalizeH="0" baseline="0" noProof="0" dirty="0">
                <a:ln>
                  <a:noFill/>
                </a:ln>
                <a:solidFill>
                  <a:srgbClr val="5C3D31"/>
                </a:solidFill>
                <a:effectLst/>
                <a:uLnTx/>
                <a:uFillTx/>
                <a:latin typeface="汉仪润圆-55W" panose="00020600040101010101" pitchFamily="18" charset="-122"/>
                <a:ea typeface="汉仪润圆-55W" panose="00020600040101010101" pitchFamily="18" charset="-122"/>
                <a:sym typeface="汉仪润圆" panose="00020600040101010101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964" y="749"/>
              <a:ext cx="2305" cy="802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95" i="0" u="none" strike="noStrike" kern="0" cap="none" spc="300" normalizeH="0" baseline="0" noProof="0" dirty="0">
                  <a:ln>
                    <a:noFill/>
                  </a:ln>
                  <a:solidFill>
                    <a:srgbClr val="5C3D31"/>
                  </a:solidFill>
                  <a:effectLst/>
                  <a:uLnTx/>
                  <a:uFillTx/>
                  <a:latin typeface="汉仪润圆-55W" panose="00020600040101010101" pitchFamily="18" charset="-122"/>
                  <a:ea typeface="汉仪润圆-55W" panose="00020600040101010101" pitchFamily="18" charset="-122"/>
                  <a:sym typeface="汉仪润圆" panose="00020600040101010101" charset="-122"/>
                </a:rPr>
                <a:t>起皮</a:t>
              </a:r>
              <a:endParaRPr kumimoji="0" lang="zh-CN" altLang="en-US" sz="1695" i="0" u="none" strike="noStrike" kern="0" cap="none" spc="300" normalizeH="0" baseline="0" noProof="0" dirty="0">
                <a:ln>
                  <a:noFill/>
                </a:ln>
                <a:solidFill>
                  <a:srgbClr val="5C3D31"/>
                </a:solidFill>
                <a:effectLst/>
                <a:uLnTx/>
                <a:uFillTx/>
                <a:latin typeface="汉仪润圆-55W" panose="00020600040101010101" pitchFamily="18" charset="-122"/>
                <a:ea typeface="汉仪润圆-55W" panose="00020600040101010101" pitchFamily="18" charset="-122"/>
                <a:sym typeface="汉仪润圆" panose="00020600040101010101" charset="-122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1304" y="1474"/>
              <a:ext cx="4579" cy="1484"/>
              <a:chOff x="947" y="-2487"/>
              <a:chExt cx="4098" cy="1328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>
                <a:off x="3718" y="-2487"/>
                <a:ext cx="1327" cy="1327"/>
              </a:xfrm>
              <a:prstGeom prst="ellipse">
                <a:avLst/>
              </a:prstGeom>
              <a:ln w="38100">
                <a:noFill/>
              </a:ln>
              <a:effectLst/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9"/>
              <a:srcRect/>
              <a:stretch>
                <a:fillRect/>
              </a:stretch>
            </p:blipFill>
            <p:spPr>
              <a:xfrm>
                <a:off x="947" y="-2487"/>
                <a:ext cx="1327" cy="1328"/>
              </a:xfrm>
              <a:prstGeom prst="ellipse">
                <a:avLst/>
              </a:prstGeom>
              <a:ln w="38100">
                <a:noFill/>
              </a:ln>
              <a:effectLst/>
            </p:spPr>
          </p:pic>
          <p:pic>
            <p:nvPicPr>
              <p:cNvPr id="33" name="图片 32"/>
              <p:cNvPicPr>
                <a:picLocks noChangeAspect="1"/>
              </p:cNvPicPr>
              <p:nvPr/>
            </p:nvPicPr>
            <p:blipFill rotWithShape="1">
              <a:blip r:embed="rId10"/>
              <a:srcRect/>
              <a:stretch>
                <a:fillRect/>
              </a:stretch>
            </p:blipFill>
            <p:spPr>
              <a:xfrm>
                <a:off x="2344" y="-2487"/>
                <a:ext cx="1327" cy="1327"/>
              </a:xfrm>
              <a:prstGeom prst="ellipse">
                <a:avLst/>
              </a:prstGeom>
              <a:ln w="38100">
                <a:noFill/>
              </a:ln>
              <a:effectLst/>
            </p:spPr>
          </p:pic>
        </p:grpSp>
        <p:sp>
          <p:nvSpPr>
            <p:cNvPr id="34" name="文本框 33"/>
            <p:cNvSpPr txBox="1"/>
            <p:nvPr/>
          </p:nvSpPr>
          <p:spPr>
            <a:xfrm>
              <a:off x="2417" y="749"/>
              <a:ext cx="2305" cy="802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95" i="0" u="none" strike="noStrike" kern="0" cap="none" spc="300" normalizeH="0" baseline="0" noProof="0" dirty="0">
                  <a:ln>
                    <a:noFill/>
                  </a:ln>
                  <a:solidFill>
                    <a:srgbClr val="5C3D31"/>
                  </a:solidFill>
                  <a:effectLst/>
                  <a:uLnTx/>
                  <a:uFillTx/>
                  <a:latin typeface="汉仪润圆-55W" panose="00020600040101010101" pitchFamily="18" charset="-122"/>
                  <a:ea typeface="汉仪润圆-55W" panose="00020600040101010101" pitchFamily="18" charset="-122"/>
                  <a:sym typeface="汉仪润圆" panose="00020600040101010101" charset="-122"/>
                </a:rPr>
                <a:t>干痒</a:t>
              </a:r>
              <a:endParaRPr kumimoji="0" lang="zh-CN" altLang="en-US" sz="1695" i="0" u="none" strike="noStrike" kern="0" cap="none" spc="300" normalizeH="0" baseline="0" noProof="0" dirty="0">
                <a:ln>
                  <a:noFill/>
                </a:ln>
                <a:solidFill>
                  <a:srgbClr val="5C3D31"/>
                </a:solidFill>
                <a:effectLst/>
                <a:uLnTx/>
                <a:uFillTx/>
                <a:latin typeface="汉仪润圆-55W" panose="00020600040101010101" pitchFamily="18" charset="-122"/>
                <a:ea typeface="汉仪润圆-55W" panose="00020600040101010101" pitchFamily="18" charset="-122"/>
                <a:sym typeface="汉仪润圆" panose="00020600040101010101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8772627" y="2380339"/>
            <a:ext cx="2902166" cy="2118291"/>
            <a:chOff x="16317" y="317"/>
            <a:chExt cx="5398" cy="3940"/>
          </a:xfrm>
        </p:grpSpPr>
        <p:grpSp>
          <p:nvGrpSpPr>
            <p:cNvPr id="60" name="组合 59"/>
            <p:cNvGrpSpPr/>
            <p:nvPr/>
          </p:nvGrpSpPr>
          <p:grpSpPr>
            <a:xfrm>
              <a:off x="16317" y="317"/>
              <a:ext cx="5398" cy="3940"/>
              <a:chOff x="890" y="317"/>
              <a:chExt cx="5398" cy="3940"/>
            </a:xfrm>
          </p:grpSpPr>
          <p:grpSp>
            <p:nvGrpSpPr>
              <p:cNvPr id="61" name="组合 60"/>
              <p:cNvGrpSpPr/>
              <p:nvPr/>
            </p:nvGrpSpPr>
            <p:grpSpPr>
              <a:xfrm>
                <a:off x="947" y="317"/>
                <a:ext cx="5314" cy="3940"/>
                <a:chOff x="3035" y="748"/>
                <a:chExt cx="5314" cy="3940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3035" y="748"/>
                  <a:ext cx="5314" cy="3940"/>
                  <a:chOff x="375" y="328"/>
                  <a:chExt cx="5622" cy="4168"/>
                </a:xfrm>
              </p:grpSpPr>
              <p:sp>
                <p:nvSpPr>
                  <p:cNvPr id="63" name="圆角矩形 62"/>
                  <p:cNvSpPr/>
                  <p:nvPr>
                    <p:custDataLst>
                      <p:tags r:id="rId11"/>
                    </p:custDataLst>
                  </p:nvPr>
                </p:nvSpPr>
                <p:spPr>
                  <a:xfrm>
                    <a:off x="375" y="360"/>
                    <a:ext cx="5621" cy="4105"/>
                  </a:xfrm>
                  <a:prstGeom prst="roundRect">
                    <a:avLst>
                      <a:gd name="adj" fmla="val 7558"/>
                    </a:avLst>
                  </a:prstGeom>
                  <a:gradFill>
                    <a:gsLst>
                      <a:gs pos="100000">
                        <a:srgbClr val="F9F8F2"/>
                      </a:gs>
                      <a:gs pos="0">
                        <a:srgbClr val="F4ECE1"/>
                      </a:gs>
                    </a:gsLst>
                    <a:lin ang="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525">
                      <a:solidFill>
                        <a:srgbClr val="F4ECE1"/>
                      </a:solidFill>
                    </a:endParaRPr>
                  </a:p>
                </p:txBody>
              </p:sp>
              <p:pic>
                <p:nvPicPr>
                  <p:cNvPr id="64" name="图片 63" descr="471c2bc1f54728dff3cb33c4b1f7c824cbe91573288f8-Gg5E7Y"/>
                  <p:cNvPicPr>
                    <a:picLocks noChangeAspect="1"/>
                  </p:cNvPicPr>
                  <p:nvPr>
                    <p:custDataLst>
                      <p:tags r:id="rId12"/>
                    </p:custDataLst>
                  </p:nvPr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5400000">
                    <a:off x="1102" y="-399"/>
                    <a:ext cx="4168" cy="562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5" name="圆角矩形 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3969" y="3800"/>
                  <a:ext cx="3453" cy="497"/>
                </a:xfrm>
                <a:prstGeom prst="roundRect">
                  <a:avLst/>
                </a:prstGeom>
                <a:gradFill>
                  <a:gsLst>
                    <a:gs pos="0">
                      <a:srgbClr val="CBA89C"/>
                    </a:gs>
                    <a:gs pos="100000">
                      <a:srgbClr val="A9715D"/>
                    </a:gs>
                  </a:gsLst>
                  <a:lin ang="66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525" noProof="0" dirty="0">
                      <a:ln>
                        <a:noFill/>
                      </a:ln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汉仪润圆-55W" panose="00020600040101010101" pitchFamily="18" charset="-122"/>
                      <a:ea typeface="汉仪润圆-55W" panose="00020600040101010101" pitchFamily="18" charset="-122"/>
                      <a:sym typeface="+mn-ea"/>
                    </a:rPr>
                    <a:t>身体危肌</a:t>
                  </a:r>
                  <a:endParaRPr lang="en-US" altLang="zh-CN" sz="1525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汉仪润圆-55W" panose="00020600040101010101" pitchFamily="18" charset="-122"/>
                    <a:ea typeface="汉仪润圆-55W" panose="00020600040101010101" pitchFamily="18" charset="-122"/>
                    <a:sym typeface="+mn-ea"/>
                  </a:endParaRPr>
                </a:p>
              </p:txBody>
            </p:sp>
          </p:grpSp>
          <p:sp>
            <p:nvSpPr>
              <p:cNvPr id="66" name="文本框 65"/>
              <p:cNvSpPr txBox="1"/>
              <p:nvPr/>
            </p:nvSpPr>
            <p:spPr>
              <a:xfrm>
                <a:off x="890" y="749"/>
                <a:ext cx="2305" cy="802"/>
              </a:xfrm>
              <a:prstGeom prst="rect">
                <a:avLst/>
              </a:prstGeom>
              <a:solidFill>
                <a:sysClr val="window" lastClr="FFFFFF">
                  <a:alpha val="0"/>
                </a:sys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95" i="0" u="none" strike="noStrike" kern="0" cap="none" spc="300" normalizeH="0" baseline="0" noProof="0" dirty="0">
                    <a:ln>
                      <a:noFill/>
                    </a:ln>
                    <a:solidFill>
                      <a:srgbClr val="5C3D31"/>
                    </a:solidFill>
                    <a:effectLst/>
                    <a:uLnTx/>
                    <a:uFillTx/>
                    <a:latin typeface="汉仪润圆-55W" panose="00020600040101010101" pitchFamily="18" charset="-122"/>
                    <a:ea typeface="汉仪润圆-55W" panose="00020600040101010101" pitchFamily="18" charset="-122"/>
                    <a:sym typeface="汉仪润圆" panose="00020600040101010101" charset="-122"/>
                  </a:rPr>
                  <a:t>粘腻</a:t>
                </a:r>
                <a:endParaRPr kumimoji="0" lang="zh-CN" altLang="en-US" sz="1695" i="0" u="none" strike="noStrike" kern="0" cap="none" spc="300" normalizeH="0" baseline="0" noProof="0" dirty="0">
                  <a:ln>
                    <a:noFill/>
                  </a:ln>
                  <a:solidFill>
                    <a:srgbClr val="5C3D31"/>
                  </a:solidFill>
                  <a:effectLst/>
                  <a:uLnTx/>
                  <a:uFillTx/>
                  <a:latin typeface="汉仪润圆-55W" panose="00020600040101010101" pitchFamily="18" charset="-122"/>
                  <a:ea typeface="汉仪润圆-55W" panose="00020600040101010101" pitchFamily="18" charset="-122"/>
                  <a:sym typeface="汉仪润圆" panose="00020600040101010101" charset="-122"/>
                </a:endParaRPr>
              </a:p>
            </p:txBody>
          </p:sp>
          <p:sp>
            <p:nvSpPr>
              <p:cNvPr id="69" name="文本框 68"/>
              <p:cNvSpPr txBox="1"/>
              <p:nvPr/>
            </p:nvSpPr>
            <p:spPr>
              <a:xfrm>
                <a:off x="3983" y="749"/>
                <a:ext cx="2305" cy="802"/>
              </a:xfrm>
              <a:prstGeom prst="rect">
                <a:avLst/>
              </a:prstGeom>
              <a:solidFill>
                <a:sysClr val="window" lastClr="FFFFFF">
                  <a:alpha val="0"/>
                </a:sys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95" i="0" u="none" strike="noStrike" kern="0" cap="none" spc="300" normalizeH="0" baseline="0" noProof="0" dirty="0">
                    <a:ln>
                      <a:noFill/>
                    </a:ln>
                    <a:solidFill>
                      <a:srgbClr val="5C3D31"/>
                    </a:solidFill>
                    <a:effectLst/>
                    <a:uLnTx/>
                    <a:uFillTx/>
                    <a:latin typeface="汉仪润圆-55W" panose="00020600040101010101" pitchFamily="18" charset="-122"/>
                    <a:ea typeface="汉仪润圆-55W" panose="00020600040101010101" pitchFamily="18" charset="-122"/>
                    <a:sym typeface="汉仪润圆" panose="00020600040101010101" charset="-122"/>
                  </a:rPr>
                  <a:t>淹红</a:t>
                </a:r>
                <a:endParaRPr kumimoji="0" lang="zh-CN" altLang="en-US" sz="1695" i="0" u="none" strike="noStrike" kern="0" cap="none" spc="300" normalizeH="0" baseline="0" noProof="0" dirty="0">
                  <a:ln>
                    <a:noFill/>
                  </a:ln>
                  <a:solidFill>
                    <a:srgbClr val="5C3D31"/>
                  </a:solidFill>
                  <a:effectLst/>
                  <a:uLnTx/>
                  <a:uFillTx/>
                  <a:latin typeface="汉仪润圆-55W" panose="00020600040101010101" pitchFamily="18" charset="-122"/>
                  <a:ea typeface="汉仪润圆-55W" panose="00020600040101010101" pitchFamily="18" charset="-122"/>
                  <a:sym typeface="汉仪润圆" panose="00020600040101010101" charset="-122"/>
                </a:endParaRPr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2436" y="749"/>
                <a:ext cx="2305" cy="802"/>
              </a:xfrm>
              <a:prstGeom prst="rect">
                <a:avLst/>
              </a:prstGeom>
              <a:solidFill>
                <a:sysClr val="window" lastClr="FFFFFF">
                  <a:alpha val="0"/>
                </a:sys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95" i="0" u="none" strike="noStrike" kern="0" cap="none" spc="300" normalizeH="0" baseline="0" noProof="0" dirty="0">
                    <a:ln>
                      <a:noFill/>
                    </a:ln>
                    <a:solidFill>
                      <a:srgbClr val="5C3D31"/>
                    </a:solidFill>
                    <a:effectLst/>
                    <a:uLnTx/>
                    <a:uFillTx/>
                    <a:latin typeface="汉仪润圆-55W" panose="00020600040101010101" pitchFamily="18" charset="-122"/>
                    <a:ea typeface="汉仪润圆-55W" panose="00020600040101010101" pitchFamily="18" charset="-122"/>
                    <a:sym typeface="汉仪润圆" panose="00020600040101010101" charset="-122"/>
                  </a:rPr>
                  <a:t>热痱</a:t>
                </a:r>
                <a:endParaRPr kumimoji="0" lang="zh-CN" altLang="en-US" sz="1695" i="0" u="none" strike="noStrike" kern="0" cap="none" spc="300" normalizeH="0" baseline="0" noProof="0" dirty="0">
                  <a:ln>
                    <a:noFill/>
                  </a:ln>
                  <a:solidFill>
                    <a:srgbClr val="5C3D31"/>
                  </a:solidFill>
                  <a:effectLst/>
                  <a:uLnTx/>
                  <a:uFillTx/>
                  <a:latin typeface="汉仪润圆-55W" panose="00020600040101010101" pitchFamily="18" charset="-122"/>
                  <a:ea typeface="汉仪润圆-55W" panose="00020600040101010101" pitchFamily="18" charset="-122"/>
                  <a:sym typeface="汉仪润圆" panose="00020600040101010101" charset="-122"/>
                </a:endParaRPr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16731" y="1475"/>
              <a:ext cx="4579" cy="1474"/>
              <a:chOff x="16731" y="1475"/>
              <a:chExt cx="4579" cy="1474"/>
            </a:xfrm>
          </p:grpSpPr>
          <p:pic>
            <p:nvPicPr>
              <p:cNvPr id="77" name="图片 76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 rotWithShape="1">
              <a:blip r:embed="rId15"/>
              <a:srcRect/>
              <a:stretch>
                <a:fillRect/>
              </a:stretch>
            </p:blipFill>
            <p:spPr>
              <a:xfrm>
                <a:off x="18292" y="1475"/>
                <a:ext cx="1474" cy="1474"/>
              </a:xfrm>
              <a:prstGeom prst="ellipse">
                <a:avLst/>
              </a:prstGeom>
              <a:ln w="38100">
                <a:noFill/>
              </a:ln>
              <a:effectLst/>
            </p:spPr>
          </p:pic>
          <p:pic>
            <p:nvPicPr>
              <p:cNvPr id="78" name="图片 77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 rotWithShape="1">
              <a:blip r:embed="rId17"/>
              <a:srcRect/>
              <a:stretch>
                <a:fillRect/>
              </a:stretch>
            </p:blipFill>
            <p:spPr>
              <a:xfrm>
                <a:off x="16731" y="1475"/>
                <a:ext cx="1474" cy="1474"/>
              </a:xfrm>
              <a:prstGeom prst="ellipse">
                <a:avLst/>
              </a:prstGeom>
              <a:ln w="38100">
                <a:noFill/>
              </a:ln>
              <a:effectLst/>
            </p:spPr>
          </p:pic>
          <p:pic>
            <p:nvPicPr>
              <p:cNvPr id="79" name="图片 78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 rotWithShape="1">
              <a:blip r:embed="rId19"/>
              <a:srcRect/>
              <a:stretch>
                <a:fillRect/>
              </a:stretch>
            </p:blipFill>
            <p:spPr>
              <a:xfrm>
                <a:off x="19836" y="1475"/>
                <a:ext cx="1474" cy="1474"/>
              </a:xfrm>
              <a:prstGeom prst="ellipse">
                <a:avLst/>
              </a:prstGeom>
              <a:ln w="38100">
                <a:noFill/>
              </a:ln>
              <a:effectLst/>
            </p:spPr>
          </p:pic>
        </p:grpSp>
      </p:grpSp>
      <p:grpSp>
        <p:nvGrpSpPr>
          <p:cNvPr id="72" name="组合 71"/>
          <p:cNvGrpSpPr/>
          <p:nvPr/>
        </p:nvGrpSpPr>
        <p:grpSpPr>
          <a:xfrm>
            <a:off x="7032295" y="2397005"/>
            <a:ext cx="1623665" cy="2101086"/>
            <a:chOff x="6547" y="348"/>
            <a:chExt cx="3020" cy="3908"/>
          </a:xfrm>
        </p:grpSpPr>
        <p:sp>
          <p:nvSpPr>
            <p:cNvPr id="73" name="矩形: 圆角 2"/>
            <p:cNvSpPr/>
            <p:nvPr/>
          </p:nvSpPr>
          <p:spPr>
            <a:xfrm>
              <a:off x="6547" y="348"/>
              <a:ext cx="3020" cy="3908"/>
            </a:xfrm>
            <a:prstGeom prst="roundRect">
              <a:avLst>
                <a:gd name="adj" fmla="val 9858"/>
              </a:avLst>
            </a:prstGeom>
            <a:gradFill>
              <a:gsLst>
                <a:gs pos="0">
                  <a:srgbClr val="CBA89C"/>
                </a:gs>
                <a:gs pos="100000">
                  <a:schemeClr val="bg1">
                    <a:alpha val="90000"/>
                  </a:schemeClr>
                </a:gs>
              </a:gsLst>
              <a:lin ang="6600000" scaled="0"/>
            </a:gradFill>
            <a:ln>
              <a:noFill/>
            </a:ln>
            <a:effectLst>
              <a:outerShdw blurRad="254000" dist="38100" dir="16200000" rotWithShape="0">
                <a:srgbClr val="462602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495">
                <a:solidFill>
                  <a:srgbClr val="5C3D31"/>
                </a:solidFill>
                <a:sym typeface="汉仪润圆-55W" panose="00020600040101010101" pitchFamily="18" charset="-122"/>
              </a:endParaRPr>
            </a:p>
          </p:txBody>
        </p:sp>
        <p:pic>
          <p:nvPicPr>
            <p:cNvPr id="75" name="图片 74"/>
            <p:cNvPicPr/>
            <p:nvPr/>
          </p:nvPicPr>
          <p:blipFill>
            <a:blip r:embed="rId20"/>
            <a:stretch>
              <a:fillRect/>
            </a:stretch>
          </p:blipFill>
          <p:spPr>
            <a:xfrm>
              <a:off x="7330" y="545"/>
              <a:ext cx="1406" cy="1366"/>
            </a:xfrm>
            <a:prstGeom prst="rect">
              <a:avLst/>
            </a:prstGeom>
          </p:spPr>
        </p:pic>
        <p:sp>
          <p:nvSpPr>
            <p:cNvPr id="80" name="标题 1"/>
            <p:cNvSpPr txBox="1"/>
            <p:nvPr/>
          </p:nvSpPr>
          <p:spPr>
            <a:xfrm>
              <a:off x="7497" y="816"/>
              <a:ext cx="1220" cy="1019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77419" tIns="38709" rIns="77419" bIns="38709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 spc="3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defRPr/>
              </a:pPr>
              <a:r>
                <a:rPr lang="zh-CN" altLang="en-US" sz="3385" dirty="0">
                  <a:solidFill>
                    <a:schemeClr val="bg1"/>
                  </a:solidFill>
                  <a:effectLst/>
                  <a:latin typeface="汉仪润圆-55W" panose="00020600040101010101" pitchFamily="18" charset="-122"/>
                  <a:ea typeface="汉仪润圆-55W" panose="00020600040101010101" pitchFamily="18" charset="-122"/>
                  <a:sym typeface="汉仪润圆-55W" panose="00020600040101010101" pitchFamily="18" charset="-122"/>
                </a:rPr>
                <a:t>晒</a:t>
              </a:r>
              <a:endParaRPr lang="zh-CN" altLang="en-US" sz="3385" dirty="0">
                <a:solidFill>
                  <a:schemeClr val="bg1"/>
                </a:solidFill>
                <a:effectLst/>
                <a:latin typeface="汉仪润圆-55W" panose="00020600040101010101" pitchFamily="18" charset="-122"/>
                <a:ea typeface="汉仪润圆-55W" panose="00020600040101010101" pitchFamily="18" charset="-122"/>
                <a:sym typeface="汉仪润圆-55W" panose="00020600040101010101" pitchFamily="18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7655417" y="3744324"/>
            <a:ext cx="377421" cy="198388"/>
            <a:chOff x="5660767" y="3245292"/>
            <a:chExt cx="695672" cy="407619"/>
          </a:xfrm>
          <a:solidFill>
            <a:srgbClr val="A66654"/>
          </a:solidFill>
        </p:grpSpPr>
        <p:sp>
          <p:nvSpPr>
            <p:cNvPr id="82" name="燕尾形 11"/>
            <p:cNvSpPr/>
            <p:nvPr/>
          </p:nvSpPr>
          <p:spPr>
            <a:xfrm rot="5400000">
              <a:off x="5838909" y="3135381"/>
              <a:ext cx="339388" cy="695672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525" b="1" kern="0">
                <a:solidFill>
                  <a:srgbClr val="70AD47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  <a:sym typeface="汉仪润圆-55W" panose="00020600040101010101" pitchFamily="18" charset="-122"/>
              </a:endParaRPr>
            </a:p>
          </p:txBody>
        </p:sp>
        <p:sp>
          <p:nvSpPr>
            <p:cNvPr id="88" name="燕尾形 11"/>
            <p:cNvSpPr/>
            <p:nvPr/>
          </p:nvSpPr>
          <p:spPr>
            <a:xfrm rot="5400000">
              <a:off x="5916749" y="3107511"/>
              <a:ext cx="183708" cy="459270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525" b="1" kern="0">
                <a:solidFill>
                  <a:srgbClr val="70AD47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  <a:sym typeface="汉仪润圆-55W" panose="00020600040101010101" pitchFamily="18" charset="-122"/>
              </a:endParaRPr>
            </a:p>
          </p:txBody>
        </p:sp>
      </p:grpSp>
      <p:sp>
        <p:nvSpPr>
          <p:cNvPr id="90" name="标题 1"/>
          <p:cNvSpPr txBox="1"/>
          <p:nvPr/>
        </p:nvSpPr>
        <p:spPr>
          <a:xfrm>
            <a:off x="7066704" y="3909917"/>
            <a:ext cx="1565600" cy="643552"/>
          </a:xfrm>
          <a:prstGeom prst="rect">
            <a:avLst/>
          </a:prstGeom>
          <a:ln>
            <a:noFill/>
            <a:prstDash val="dash"/>
          </a:ln>
        </p:spPr>
        <p:txBody>
          <a:bodyPr vert="horz" lIns="77419" tIns="38709" rIns="77419" bIns="3870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3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altLang="zh-CN" sz="2540" spc="0" dirty="0">
                <a:gradFill>
                  <a:gsLst>
                    <a:gs pos="12000">
                      <a:srgbClr val="A46D5A"/>
                    </a:gs>
                    <a:gs pos="92000">
                      <a:srgbClr val="C00000"/>
                    </a:gs>
                  </a:gsLst>
                  <a:lin ang="5400000" scaled="0"/>
                </a:gradFill>
                <a:effectLst/>
                <a:latin typeface="汉仪润圆-55W" panose="00020600040101010101" pitchFamily="18" charset="-122"/>
                <a:ea typeface="汉仪润圆-55W" panose="00020600040101010101" pitchFamily="18" charset="-122"/>
                <a:cs typeface="+mn-cs"/>
                <a:sym typeface="汉仪润圆-55W" panose="00020600040101010101" pitchFamily="18" charset="-122"/>
              </a:rPr>
              <a:t>晒伤</a:t>
            </a:r>
            <a:endParaRPr lang="en-US" altLang="zh-CN" sz="2540" spc="0" dirty="0">
              <a:gradFill>
                <a:gsLst>
                  <a:gs pos="12000">
                    <a:srgbClr val="A46D5A"/>
                  </a:gs>
                  <a:gs pos="92000">
                    <a:srgbClr val="C00000"/>
                  </a:gs>
                </a:gsLst>
                <a:lin ang="5400000" scaled="0"/>
              </a:gradFill>
              <a:effectLst/>
              <a:latin typeface="汉仪润圆-55W" panose="00020600040101010101" pitchFamily="18" charset="-122"/>
              <a:ea typeface="汉仪润圆-55W" panose="00020600040101010101" pitchFamily="18" charset="-122"/>
              <a:cs typeface="+mn-cs"/>
              <a:sym typeface="汉仪润圆-55W" panose="00020600040101010101" pitchFamily="18" charset="-122"/>
            </a:endParaRPr>
          </a:p>
        </p:txBody>
      </p:sp>
      <p:sp>
        <p:nvSpPr>
          <p:cNvPr id="93" name="标题 1"/>
          <p:cNvSpPr txBox="1"/>
          <p:nvPr/>
        </p:nvSpPr>
        <p:spPr>
          <a:xfrm>
            <a:off x="7032295" y="3275505"/>
            <a:ext cx="1623665" cy="434411"/>
          </a:xfrm>
          <a:prstGeom prst="rect">
            <a:avLst/>
          </a:prstGeom>
          <a:ln>
            <a:noFill/>
            <a:prstDash val="dash"/>
          </a:ln>
        </p:spPr>
        <p:txBody>
          <a:bodyPr vert="horz" lIns="77419" tIns="38709" rIns="77419" bIns="3870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3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zh-CN" altLang="en-US" sz="1695" b="0" dirty="0">
                <a:solidFill>
                  <a:srgbClr val="5C3D31"/>
                </a:solidFill>
                <a:effectLst/>
                <a:latin typeface="汉仪润圆-55W" panose="00020600040101010101" pitchFamily="18" charset="-122"/>
                <a:ea typeface="汉仪润圆-55W" panose="00020600040101010101" pitchFamily="18" charset="-122"/>
                <a:sym typeface="汉仪润圆-55W" panose="00020600040101010101" pitchFamily="18" charset="-122"/>
              </a:rPr>
              <a:t>日晒光照</a:t>
            </a:r>
            <a:endParaRPr lang="zh-CN" altLang="en-US" sz="1695" b="0" dirty="0">
              <a:solidFill>
                <a:srgbClr val="5C3D31"/>
              </a:solidFill>
              <a:effectLst/>
              <a:latin typeface="汉仪润圆-55W" panose="00020600040101010101" pitchFamily="18" charset="-122"/>
              <a:ea typeface="汉仪润圆-55W" panose="00020600040101010101" pitchFamily="18" charset="-122"/>
              <a:sym typeface="汉仪润圆-55W" panose="00020600040101010101" pitchFamily="18" charset="-122"/>
            </a:endParaRPr>
          </a:p>
        </p:txBody>
      </p:sp>
      <p:sp>
        <p:nvSpPr>
          <p:cNvPr id="94" name="动作按钮: 自定义 93">
            <a:hlinkClick r:id="rId21" action="ppaction://hlinksldjump"/>
          </p:cNvPr>
          <p:cNvSpPr/>
          <p:nvPr/>
        </p:nvSpPr>
        <p:spPr>
          <a:xfrm>
            <a:off x="7031758" y="4308306"/>
            <a:ext cx="1625815" cy="20537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25"/>
          </a:p>
        </p:txBody>
      </p:sp>
      <p:grpSp>
        <p:nvGrpSpPr>
          <p:cNvPr id="42" name="组合 41"/>
          <p:cNvGrpSpPr/>
          <p:nvPr/>
        </p:nvGrpSpPr>
        <p:grpSpPr>
          <a:xfrm>
            <a:off x="5281748" y="2397005"/>
            <a:ext cx="1623665" cy="2101086"/>
            <a:chOff x="6547" y="348"/>
            <a:chExt cx="3020" cy="3908"/>
          </a:xfrm>
        </p:grpSpPr>
        <p:sp>
          <p:nvSpPr>
            <p:cNvPr id="43" name="矩形: 圆角 2"/>
            <p:cNvSpPr/>
            <p:nvPr/>
          </p:nvSpPr>
          <p:spPr>
            <a:xfrm>
              <a:off x="6547" y="348"/>
              <a:ext cx="3020" cy="3908"/>
            </a:xfrm>
            <a:prstGeom prst="roundRect">
              <a:avLst>
                <a:gd name="adj" fmla="val 9858"/>
              </a:avLst>
            </a:prstGeom>
            <a:gradFill>
              <a:gsLst>
                <a:gs pos="0">
                  <a:srgbClr val="CBA89C"/>
                </a:gs>
                <a:gs pos="100000">
                  <a:schemeClr val="bg1">
                    <a:alpha val="90000"/>
                  </a:schemeClr>
                </a:gs>
              </a:gsLst>
              <a:lin ang="6600000" scaled="0"/>
            </a:gradFill>
            <a:ln>
              <a:noFill/>
            </a:ln>
            <a:effectLst>
              <a:outerShdw blurRad="254000" dist="38100" dir="16200000" rotWithShape="0">
                <a:srgbClr val="462602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495">
                <a:solidFill>
                  <a:srgbClr val="5C3D31"/>
                </a:solidFill>
                <a:sym typeface="汉仪润圆-55W" panose="00020600040101010101" pitchFamily="18" charset="-122"/>
              </a:endParaRPr>
            </a:p>
          </p:txBody>
        </p:sp>
        <p:pic>
          <p:nvPicPr>
            <p:cNvPr id="44" name="图片 43"/>
            <p:cNvPicPr/>
            <p:nvPr/>
          </p:nvPicPr>
          <p:blipFill>
            <a:blip r:embed="rId20"/>
            <a:stretch>
              <a:fillRect/>
            </a:stretch>
          </p:blipFill>
          <p:spPr>
            <a:xfrm>
              <a:off x="7330" y="545"/>
              <a:ext cx="1406" cy="1366"/>
            </a:xfrm>
            <a:prstGeom prst="rect">
              <a:avLst/>
            </a:prstGeom>
          </p:spPr>
        </p:pic>
        <p:sp>
          <p:nvSpPr>
            <p:cNvPr id="48" name="标题 1"/>
            <p:cNvSpPr txBox="1"/>
            <p:nvPr/>
          </p:nvSpPr>
          <p:spPr>
            <a:xfrm>
              <a:off x="7497" y="816"/>
              <a:ext cx="1220" cy="1019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77419" tIns="38709" rIns="77419" bIns="38709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 spc="3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defRPr/>
              </a:pPr>
              <a:r>
                <a:rPr lang="zh-CN" altLang="en-US" sz="3385" dirty="0">
                  <a:solidFill>
                    <a:schemeClr val="bg1"/>
                  </a:solidFill>
                  <a:effectLst/>
                  <a:latin typeface="汉仪润圆-55W" panose="00020600040101010101" pitchFamily="18" charset="-122"/>
                  <a:ea typeface="汉仪润圆-55W" panose="00020600040101010101" pitchFamily="18" charset="-122"/>
                  <a:sym typeface="汉仪润圆-55W" panose="00020600040101010101" pitchFamily="18" charset="-122"/>
                </a:rPr>
                <a:t>闷</a:t>
              </a:r>
              <a:endParaRPr lang="zh-CN" altLang="en-US" sz="3385" dirty="0">
                <a:solidFill>
                  <a:schemeClr val="bg1"/>
                </a:solidFill>
                <a:effectLst/>
                <a:latin typeface="汉仪润圆-55W" panose="00020600040101010101" pitchFamily="18" charset="-122"/>
                <a:ea typeface="汉仪润圆-55W" panose="00020600040101010101" pitchFamily="18" charset="-122"/>
                <a:sym typeface="汉仪润圆-55W" panose="00020600040101010101" pitchFamily="18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5904870" y="3744324"/>
            <a:ext cx="377421" cy="198388"/>
            <a:chOff x="5660767" y="3245292"/>
            <a:chExt cx="695672" cy="407619"/>
          </a:xfrm>
          <a:solidFill>
            <a:srgbClr val="A66654"/>
          </a:solidFill>
        </p:grpSpPr>
        <p:sp>
          <p:nvSpPr>
            <p:cNvPr id="55" name="燕尾形 11"/>
            <p:cNvSpPr/>
            <p:nvPr/>
          </p:nvSpPr>
          <p:spPr>
            <a:xfrm rot="5400000">
              <a:off x="5838909" y="3135381"/>
              <a:ext cx="339388" cy="695672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525" b="1" kern="0">
                <a:solidFill>
                  <a:srgbClr val="70AD47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  <a:sym typeface="汉仪润圆-55W" panose="00020600040101010101" pitchFamily="18" charset="-122"/>
              </a:endParaRPr>
            </a:p>
          </p:txBody>
        </p:sp>
        <p:sp>
          <p:nvSpPr>
            <p:cNvPr id="57" name="燕尾形 11"/>
            <p:cNvSpPr/>
            <p:nvPr/>
          </p:nvSpPr>
          <p:spPr>
            <a:xfrm rot="5400000">
              <a:off x="5916749" y="3107511"/>
              <a:ext cx="183708" cy="459270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525" b="1" kern="0">
                <a:solidFill>
                  <a:srgbClr val="70AD47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  <a:sym typeface="汉仪润圆-55W" panose="00020600040101010101" pitchFamily="18" charset="-122"/>
              </a:endParaRPr>
            </a:p>
          </p:txBody>
        </p:sp>
      </p:grpSp>
      <p:sp>
        <p:nvSpPr>
          <p:cNvPr id="58" name="标题 1"/>
          <p:cNvSpPr txBox="1"/>
          <p:nvPr/>
        </p:nvSpPr>
        <p:spPr>
          <a:xfrm>
            <a:off x="5316157" y="3909917"/>
            <a:ext cx="1565600" cy="643552"/>
          </a:xfrm>
          <a:prstGeom prst="rect">
            <a:avLst/>
          </a:prstGeom>
          <a:ln>
            <a:noFill/>
            <a:prstDash val="dash"/>
          </a:ln>
        </p:spPr>
        <p:txBody>
          <a:bodyPr vert="horz" lIns="77419" tIns="38709" rIns="77419" bIns="3870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3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altLang="zh-CN" sz="2540" spc="0" dirty="0">
                <a:gradFill>
                  <a:gsLst>
                    <a:gs pos="12000">
                      <a:srgbClr val="A46D5A"/>
                    </a:gs>
                    <a:gs pos="92000">
                      <a:srgbClr val="C00000"/>
                    </a:gs>
                  </a:gsLst>
                  <a:lin ang="5400000" scaled="0"/>
                </a:gradFill>
                <a:effectLst/>
                <a:latin typeface="汉仪润圆-55W" panose="00020600040101010101" pitchFamily="18" charset="-122"/>
                <a:ea typeface="汉仪润圆-55W" panose="00020600040101010101" pitchFamily="18" charset="-122"/>
                <a:cs typeface="+mn-cs"/>
                <a:sym typeface="汉仪润圆-55W" panose="00020600040101010101" pitchFamily="18" charset="-122"/>
              </a:rPr>
              <a:t>汗疹</a:t>
            </a:r>
            <a:endParaRPr lang="en-US" altLang="zh-CN" sz="2540" spc="0" dirty="0">
              <a:gradFill>
                <a:gsLst>
                  <a:gs pos="12000">
                    <a:srgbClr val="A46D5A"/>
                  </a:gs>
                  <a:gs pos="92000">
                    <a:srgbClr val="C00000"/>
                  </a:gs>
                </a:gsLst>
                <a:lin ang="5400000" scaled="0"/>
              </a:gradFill>
              <a:effectLst/>
              <a:latin typeface="汉仪润圆-55W" panose="00020600040101010101" pitchFamily="18" charset="-122"/>
              <a:ea typeface="汉仪润圆-55W" panose="00020600040101010101" pitchFamily="18" charset="-122"/>
              <a:cs typeface="+mn-cs"/>
              <a:sym typeface="汉仪润圆-55W" panose="00020600040101010101" pitchFamily="18" charset="-122"/>
            </a:endParaRPr>
          </a:p>
        </p:txBody>
      </p:sp>
      <p:sp>
        <p:nvSpPr>
          <p:cNvPr id="67" name="标题 1"/>
          <p:cNvSpPr txBox="1"/>
          <p:nvPr/>
        </p:nvSpPr>
        <p:spPr>
          <a:xfrm>
            <a:off x="5281748" y="3275505"/>
            <a:ext cx="1623665" cy="434411"/>
          </a:xfrm>
          <a:prstGeom prst="rect">
            <a:avLst/>
          </a:prstGeom>
          <a:ln>
            <a:noFill/>
            <a:prstDash val="dash"/>
          </a:ln>
        </p:spPr>
        <p:txBody>
          <a:bodyPr vert="horz" lIns="77419" tIns="38709" rIns="77419" bIns="3870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3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zh-CN" altLang="en-US" sz="1695" b="0" dirty="0">
                <a:solidFill>
                  <a:srgbClr val="5C3D31"/>
                </a:solidFill>
                <a:effectLst/>
                <a:latin typeface="汉仪润圆-55W" panose="00020600040101010101" pitchFamily="18" charset="-122"/>
                <a:ea typeface="汉仪润圆-55W" panose="00020600040101010101" pitchFamily="18" charset="-122"/>
                <a:sym typeface="汉仪润圆-55W" panose="00020600040101010101" pitchFamily="18" charset="-122"/>
              </a:rPr>
              <a:t>排汗不畅</a:t>
            </a:r>
            <a:endParaRPr lang="zh-CN" altLang="en-US" sz="1695" b="0" dirty="0">
              <a:solidFill>
                <a:srgbClr val="5C3D31"/>
              </a:solidFill>
              <a:effectLst/>
              <a:latin typeface="汉仪润圆-55W" panose="00020600040101010101" pitchFamily="18" charset="-122"/>
              <a:ea typeface="汉仪润圆-55W" panose="00020600040101010101" pitchFamily="18" charset="-122"/>
              <a:sym typeface="汉仪润圆-55W" panose="00020600040101010101" pitchFamily="18" charset="-122"/>
            </a:endParaRPr>
          </a:p>
        </p:txBody>
      </p:sp>
      <p:sp>
        <p:nvSpPr>
          <p:cNvPr id="68" name="动作按钮: 自定义 67">
            <a:hlinkClick r:id="rId21" action="ppaction://hlinksldjump"/>
          </p:cNvPr>
          <p:cNvSpPr/>
          <p:nvPr/>
        </p:nvSpPr>
        <p:spPr>
          <a:xfrm>
            <a:off x="5281211" y="4157230"/>
            <a:ext cx="1625815" cy="35645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25"/>
          </a:p>
        </p:txBody>
      </p:sp>
      <p:grpSp>
        <p:nvGrpSpPr>
          <p:cNvPr id="16" name="组合 15"/>
          <p:cNvGrpSpPr/>
          <p:nvPr/>
        </p:nvGrpSpPr>
        <p:grpSpPr>
          <a:xfrm>
            <a:off x="3519911" y="2397005"/>
            <a:ext cx="1623665" cy="2101086"/>
            <a:chOff x="6547" y="348"/>
            <a:chExt cx="3020" cy="3908"/>
          </a:xfrm>
        </p:grpSpPr>
        <p:sp>
          <p:nvSpPr>
            <p:cNvPr id="3" name="矩形: 圆角 2"/>
            <p:cNvSpPr/>
            <p:nvPr/>
          </p:nvSpPr>
          <p:spPr>
            <a:xfrm>
              <a:off x="6547" y="348"/>
              <a:ext cx="3020" cy="3908"/>
            </a:xfrm>
            <a:prstGeom prst="roundRect">
              <a:avLst>
                <a:gd name="adj" fmla="val 9858"/>
              </a:avLst>
            </a:prstGeom>
            <a:gradFill>
              <a:gsLst>
                <a:gs pos="0">
                  <a:srgbClr val="CBA89C"/>
                </a:gs>
                <a:gs pos="100000">
                  <a:schemeClr val="bg1">
                    <a:alpha val="90000"/>
                  </a:schemeClr>
                </a:gs>
              </a:gsLst>
              <a:lin ang="6600000" scaled="0"/>
            </a:gradFill>
            <a:ln>
              <a:noFill/>
            </a:ln>
            <a:effectLst>
              <a:outerShdw blurRad="254000" dist="38100" dir="16200000" rotWithShape="0">
                <a:srgbClr val="462602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495">
                <a:solidFill>
                  <a:srgbClr val="5C3D31"/>
                </a:solidFill>
                <a:sym typeface="汉仪润圆-55W" panose="00020600040101010101" pitchFamily="18" charset="-122"/>
              </a:endParaRPr>
            </a:p>
          </p:txBody>
        </p:sp>
        <p:pic>
          <p:nvPicPr>
            <p:cNvPr id="9" name="图片 8"/>
            <p:cNvPicPr/>
            <p:nvPr/>
          </p:nvPicPr>
          <p:blipFill>
            <a:blip r:embed="rId20"/>
            <a:stretch>
              <a:fillRect/>
            </a:stretch>
          </p:blipFill>
          <p:spPr>
            <a:xfrm>
              <a:off x="7330" y="545"/>
              <a:ext cx="1406" cy="1366"/>
            </a:xfrm>
            <a:prstGeom prst="rect">
              <a:avLst/>
            </a:prstGeom>
          </p:spPr>
        </p:pic>
        <p:sp>
          <p:nvSpPr>
            <p:cNvPr id="10" name="标题 1"/>
            <p:cNvSpPr txBox="1"/>
            <p:nvPr/>
          </p:nvSpPr>
          <p:spPr>
            <a:xfrm>
              <a:off x="7497" y="816"/>
              <a:ext cx="1220" cy="1019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77419" tIns="38709" rIns="77419" bIns="38709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 spc="3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defRPr/>
              </a:pPr>
              <a:r>
                <a:rPr lang="zh-CN" altLang="en-US" sz="3385" dirty="0">
                  <a:solidFill>
                    <a:schemeClr val="bg1"/>
                  </a:solidFill>
                  <a:effectLst/>
                  <a:latin typeface="汉仪润圆-55W" panose="00020600040101010101" pitchFamily="18" charset="-122"/>
                  <a:ea typeface="汉仪润圆-55W" panose="00020600040101010101" pitchFamily="18" charset="-122"/>
                  <a:sym typeface="汉仪润圆-55W" panose="00020600040101010101" pitchFamily="18" charset="-122"/>
                </a:rPr>
                <a:t>热</a:t>
              </a:r>
              <a:endParaRPr lang="zh-CN" altLang="en-US" sz="3385" dirty="0">
                <a:solidFill>
                  <a:schemeClr val="bg1"/>
                </a:solidFill>
                <a:effectLst/>
                <a:latin typeface="汉仪润圆-55W" panose="00020600040101010101" pitchFamily="18" charset="-122"/>
                <a:ea typeface="汉仪润圆-55W" panose="00020600040101010101" pitchFamily="18" charset="-122"/>
                <a:sym typeface="汉仪润圆-55W" panose="00020600040101010101" pitchFamily="18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143033" y="3744324"/>
            <a:ext cx="377421" cy="198388"/>
            <a:chOff x="5660767" y="3245292"/>
            <a:chExt cx="695672" cy="407619"/>
          </a:xfrm>
          <a:solidFill>
            <a:srgbClr val="A66654"/>
          </a:solidFill>
        </p:grpSpPr>
        <p:sp>
          <p:nvSpPr>
            <p:cNvPr id="6" name="燕尾形 11"/>
            <p:cNvSpPr/>
            <p:nvPr/>
          </p:nvSpPr>
          <p:spPr>
            <a:xfrm rot="5400000">
              <a:off x="5838909" y="3135381"/>
              <a:ext cx="339388" cy="695672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525" b="1" kern="0">
                <a:solidFill>
                  <a:srgbClr val="70AD47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  <a:sym typeface="汉仪润圆-55W" panose="00020600040101010101" pitchFamily="18" charset="-122"/>
              </a:endParaRPr>
            </a:p>
          </p:txBody>
        </p:sp>
        <p:sp>
          <p:nvSpPr>
            <p:cNvPr id="7" name="燕尾形 11"/>
            <p:cNvSpPr/>
            <p:nvPr/>
          </p:nvSpPr>
          <p:spPr>
            <a:xfrm rot="5400000">
              <a:off x="5916749" y="3107511"/>
              <a:ext cx="183708" cy="459270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525" b="1" kern="0">
                <a:solidFill>
                  <a:srgbClr val="70AD47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  <a:sym typeface="汉仪润圆-55W" panose="00020600040101010101" pitchFamily="18" charset="-122"/>
              </a:endParaRPr>
            </a:p>
          </p:txBody>
        </p:sp>
      </p:grpSp>
      <p:sp>
        <p:nvSpPr>
          <p:cNvPr id="11" name="标题 1"/>
          <p:cNvSpPr txBox="1"/>
          <p:nvPr/>
        </p:nvSpPr>
        <p:spPr>
          <a:xfrm>
            <a:off x="3554320" y="3909917"/>
            <a:ext cx="1565600" cy="643552"/>
          </a:xfrm>
          <a:prstGeom prst="rect">
            <a:avLst/>
          </a:prstGeom>
          <a:ln>
            <a:noFill/>
            <a:prstDash val="dash"/>
          </a:ln>
        </p:spPr>
        <p:txBody>
          <a:bodyPr vert="horz" lIns="77419" tIns="38709" rIns="77419" bIns="3870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3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altLang="zh-CN" sz="2540" spc="0" dirty="0">
                <a:gradFill>
                  <a:gsLst>
                    <a:gs pos="12000">
                      <a:srgbClr val="A46D5A"/>
                    </a:gs>
                    <a:gs pos="92000">
                      <a:srgbClr val="C00000"/>
                    </a:gs>
                  </a:gsLst>
                  <a:lin ang="5400000" scaled="0"/>
                </a:gradFill>
                <a:effectLst/>
                <a:latin typeface="汉仪润圆-55W" panose="00020600040101010101" pitchFamily="18" charset="-122"/>
                <a:ea typeface="汉仪润圆-55W" panose="00020600040101010101" pitchFamily="18" charset="-122"/>
                <a:cs typeface="+mn-cs"/>
                <a:sym typeface="汉仪润圆-55W" panose="00020600040101010101" pitchFamily="18" charset="-122"/>
              </a:rPr>
              <a:t>敏感</a:t>
            </a:r>
            <a:endParaRPr lang="en-US" altLang="zh-CN" sz="2540" spc="0" dirty="0">
              <a:gradFill>
                <a:gsLst>
                  <a:gs pos="12000">
                    <a:srgbClr val="A46D5A"/>
                  </a:gs>
                  <a:gs pos="92000">
                    <a:srgbClr val="C00000"/>
                  </a:gs>
                </a:gsLst>
                <a:lin ang="5400000" scaled="0"/>
              </a:gradFill>
              <a:effectLst/>
              <a:latin typeface="汉仪润圆-55W" panose="00020600040101010101" pitchFamily="18" charset="-122"/>
              <a:ea typeface="汉仪润圆-55W" panose="00020600040101010101" pitchFamily="18" charset="-122"/>
              <a:cs typeface="+mn-cs"/>
              <a:sym typeface="汉仪润圆-55W" panose="00020600040101010101" pitchFamily="18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3519911" y="3275505"/>
            <a:ext cx="1623665" cy="434411"/>
          </a:xfrm>
          <a:prstGeom prst="rect">
            <a:avLst/>
          </a:prstGeom>
          <a:ln>
            <a:noFill/>
            <a:prstDash val="dash"/>
          </a:ln>
        </p:spPr>
        <p:txBody>
          <a:bodyPr vert="horz" lIns="77419" tIns="38709" rIns="77419" bIns="3870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3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zh-CN" altLang="en-US" sz="1695" b="0" dirty="0">
                <a:solidFill>
                  <a:srgbClr val="5C3D31"/>
                </a:solidFill>
                <a:effectLst/>
                <a:latin typeface="汉仪润圆-55W" panose="00020600040101010101" pitchFamily="18" charset="-122"/>
                <a:ea typeface="汉仪润圆-55W" panose="00020600040101010101" pitchFamily="18" charset="-122"/>
                <a:sym typeface="汉仪润圆-55W" panose="00020600040101010101" pitchFamily="18" charset="-122"/>
              </a:rPr>
              <a:t>汗渍细菌</a:t>
            </a:r>
            <a:endParaRPr lang="zh-CN" altLang="en-US" sz="1695" b="0" dirty="0">
              <a:solidFill>
                <a:srgbClr val="5C3D31"/>
              </a:solidFill>
              <a:effectLst/>
              <a:latin typeface="汉仪润圆-55W" panose="00020600040101010101" pitchFamily="18" charset="-122"/>
              <a:ea typeface="汉仪润圆-55W" panose="00020600040101010101" pitchFamily="18" charset="-122"/>
              <a:sym typeface="汉仪润圆-55W" panose="00020600040101010101" pitchFamily="18" charset="-122"/>
            </a:endParaRPr>
          </a:p>
        </p:txBody>
      </p:sp>
      <p:pic>
        <p:nvPicPr>
          <p:cNvPr id="92" name="图片 91" descr="Aveeno mega logo_dark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727476" y="4308306"/>
            <a:ext cx="1248394" cy="180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3" grpId="0"/>
      <p:bldP spid="58" grpId="0"/>
      <p:bldP spid="67" grpId="0"/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:/BaiduNetdiskDownload/来自：本地电脑/作品集/2024-12-16-作品集_画板 1 副本 75.png2024-12-16-作品集_画板 1 副本 75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-635" y="0"/>
            <a:ext cx="12186920" cy="6858000"/>
          </a:xfrm>
          <a:prstGeom prst="rect">
            <a:avLst/>
          </a:prstGeom>
        </p:spPr>
      </p:pic>
      <p:pic>
        <p:nvPicPr>
          <p:cNvPr id="47" name="图片 46" descr="F:\工作\2023-2-7-艾维诺\2022-8-3-艾维诺ppt背景111.png2022-8-3-艾维诺ppt背景1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-538" y="2210445"/>
            <a:ext cx="12192538" cy="2439260"/>
          </a:xfrm>
          <a:prstGeom prst="rect">
            <a:avLst/>
          </a:prstGeom>
        </p:spPr>
      </p:pic>
      <p:grpSp>
        <p:nvGrpSpPr>
          <p:cNvPr id="59" name="组合 58"/>
          <p:cNvGrpSpPr/>
          <p:nvPr/>
        </p:nvGrpSpPr>
        <p:grpSpPr>
          <a:xfrm>
            <a:off x="478497" y="2380339"/>
            <a:ext cx="2891951" cy="2118291"/>
            <a:chOff x="890" y="317"/>
            <a:chExt cx="5379" cy="3940"/>
          </a:xfrm>
        </p:grpSpPr>
        <p:grpSp>
          <p:nvGrpSpPr>
            <p:cNvPr id="49" name="组合 48"/>
            <p:cNvGrpSpPr/>
            <p:nvPr/>
          </p:nvGrpSpPr>
          <p:grpSpPr>
            <a:xfrm>
              <a:off x="947" y="317"/>
              <a:ext cx="5314" cy="3940"/>
              <a:chOff x="3035" y="748"/>
              <a:chExt cx="5314" cy="3940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3035" y="748"/>
                <a:ext cx="5314" cy="3940"/>
                <a:chOff x="375" y="328"/>
                <a:chExt cx="5622" cy="4168"/>
              </a:xfrm>
            </p:grpSpPr>
            <p:sp>
              <p:nvSpPr>
                <p:cNvPr id="51" name="圆角矩形 50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375" y="360"/>
                  <a:ext cx="5621" cy="4105"/>
                </a:xfrm>
                <a:prstGeom prst="roundRect">
                  <a:avLst>
                    <a:gd name="adj" fmla="val 7558"/>
                  </a:avLst>
                </a:prstGeom>
                <a:gradFill>
                  <a:gsLst>
                    <a:gs pos="100000">
                      <a:srgbClr val="F9F8F2"/>
                    </a:gs>
                    <a:gs pos="0">
                      <a:srgbClr val="F4ECE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525">
                    <a:solidFill>
                      <a:srgbClr val="F4ECE1"/>
                    </a:solidFill>
                  </a:endParaRPr>
                </a:p>
              </p:txBody>
            </p:sp>
            <p:pic>
              <p:nvPicPr>
                <p:cNvPr id="52" name="图片 51" descr="471c2bc1f54728dff3cb33c4b1f7c824cbe91573288f8-Gg5E7Y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6"/>
                <a:stretch>
                  <a:fillRect/>
                </a:stretch>
              </p:blipFill>
              <p:spPr>
                <a:xfrm rot="5400000">
                  <a:off x="1102" y="-399"/>
                  <a:ext cx="4168" cy="5623"/>
                </a:xfrm>
                <a:prstGeom prst="rect">
                  <a:avLst/>
                </a:prstGeom>
              </p:spPr>
            </p:pic>
          </p:grpSp>
          <p:sp>
            <p:nvSpPr>
              <p:cNvPr id="53" name="圆角矩形 52"/>
              <p:cNvSpPr/>
              <p:nvPr>
                <p:custDataLst>
                  <p:tags r:id="rId7"/>
                </p:custDataLst>
              </p:nvPr>
            </p:nvSpPr>
            <p:spPr>
              <a:xfrm>
                <a:off x="3969" y="3800"/>
                <a:ext cx="3453" cy="497"/>
              </a:xfrm>
              <a:prstGeom prst="roundRect">
                <a:avLst/>
              </a:prstGeom>
              <a:gradFill>
                <a:gsLst>
                  <a:gs pos="0">
                    <a:srgbClr val="CBA89C"/>
                  </a:gs>
                  <a:gs pos="100000">
                    <a:srgbClr val="A9715D"/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525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汉仪润圆-55W" panose="00020600040101010101" pitchFamily="18" charset="-122"/>
                    <a:ea typeface="汉仪润圆-55W" panose="00020600040101010101" pitchFamily="18" charset="-122"/>
                    <a:sym typeface="+mn-ea"/>
                  </a:rPr>
                  <a:t>面部危肌</a:t>
                </a:r>
                <a:endParaRPr lang="en-US" altLang="zh-CN" sz="1525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润圆-55W" panose="00020600040101010101" pitchFamily="18" charset="-122"/>
                  <a:ea typeface="汉仪润圆-55W" panose="00020600040101010101" pitchFamily="18" charset="-122"/>
                  <a:sym typeface="+mn-ea"/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890" y="749"/>
              <a:ext cx="2305" cy="802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95" i="0" u="none" strike="noStrike" kern="0" cap="none" spc="300" normalizeH="0" baseline="0" noProof="0" dirty="0">
                  <a:ln>
                    <a:noFill/>
                  </a:ln>
                  <a:solidFill>
                    <a:srgbClr val="5C3D31"/>
                  </a:solidFill>
                  <a:effectLst/>
                  <a:uLnTx/>
                  <a:uFillTx/>
                  <a:latin typeface="汉仪润圆-55W" panose="00020600040101010101" pitchFamily="18" charset="-122"/>
                  <a:ea typeface="汉仪润圆-55W" panose="00020600040101010101" pitchFamily="18" charset="-122"/>
                  <a:sym typeface="汉仪润圆" panose="00020600040101010101" charset="-122"/>
                </a:rPr>
                <a:t>过敏</a:t>
              </a:r>
              <a:endParaRPr kumimoji="0" lang="zh-CN" altLang="en-US" sz="1695" i="0" u="none" strike="noStrike" kern="0" cap="none" spc="300" normalizeH="0" baseline="0" noProof="0" dirty="0">
                <a:ln>
                  <a:noFill/>
                </a:ln>
                <a:solidFill>
                  <a:srgbClr val="5C3D31"/>
                </a:solidFill>
                <a:effectLst/>
                <a:uLnTx/>
                <a:uFillTx/>
                <a:latin typeface="汉仪润圆-55W" panose="00020600040101010101" pitchFamily="18" charset="-122"/>
                <a:ea typeface="汉仪润圆-55W" panose="00020600040101010101" pitchFamily="18" charset="-122"/>
                <a:sym typeface="汉仪润圆" panose="00020600040101010101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964" y="749"/>
              <a:ext cx="2305" cy="802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95" i="0" u="none" strike="noStrike" kern="0" cap="none" spc="300" normalizeH="0" baseline="0" noProof="0" dirty="0">
                  <a:ln>
                    <a:noFill/>
                  </a:ln>
                  <a:solidFill>
                    <a:srgbClr val="5C3D31"/>
                  </a:solidFill>
                  <a:effectLst/>
                  <a:uLnTx/>
                  <a:uFillTx/>
                  <a:latin typeface="汉仪润圆-55W" panose="00020600040101010101" pitchFamily="18" charset="-122"/>
                  <a:ea typeface="汉仪润圆-55W" panose="00020600040101010101" pitchFamily="18" charset="-122"/>
                  <a:sym typeface="汉仪润圆" panose="00020600040101010101" charset="-122"/>
                </a:rPr>
                <a:t>起皮</a:t>
              </a:r>
              <a:endParaRPr kumimoji="0" lang="zh-CN" altLang="en-US" sz="1695" i="0" u="none" strike="noStrike" kern="0" cap="none" spc="300" normalizeH="0" baseline="0" noProof="0" dirty="0">
                <a:ln>
                  <a:noFill/>
                </a:ln>
                <a:solidFill>
                  <a:srgbClr val="5C3D31"/>
                </a:solidFill>
                <a:effectLst/>
                <a:uLnTx/>
                <a:uFillTx/>
                <a:latin typeface="汉仪润圆-55W" panose="00020600040101010101" pitchFamily="18" charset="-122"/>
                <a:ea typeface="汉仪润圆-55W" panose="00020600040101010101" pitchFamily="18" charset="-122"/>
                <a:sym typeface="汉仪润圆" panose="00020600040101010101" charset="-122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1304" y="1474"/>
              <a:ext cx="4579" cy="1484"/>
              <a:chOff x="947" y="-2487"/>
              <a:chExt cx="4098" cy="1328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>
                <a:off x="3718" y="-2487"/>
                <a:ext cx="1327" cy="1327"/>
              </a:xfrm>
              <a:prstGeom prst="ellipse">
                <a:avLst/>
              </a:prstGeom>
              <a:ln w="38100">
                <a:noFill/>
              </a:ln>
              <a:effectLst/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9"/>
              <a:srcRect/>
              <a:stretch>
                <a:fillRect/>
              </a:stretch>
            </p:blipFill>
            <p:spPr>
              <a:xfrm>
                <a:off x="947" y="-2487"/>
                <a:ext cx="1327" cy="1328"/>
              </a:xfrm>
              <a:prstGeom prst="ellipse">
                <a:avLst/>
              </a:prstGeom>
              <a:ln w="38100">
                <a:noFill/>
              </a:ln>
              <a:effectLst/>
            </p:spPr>
          </p:pic>
          <p:pic>
            <p:nvPicPr>
              <p:cNvPr id="33" name="图片 32"/>
              <p:cNvPicPr>
                <a:picLocks noChangeAspect="1"/>
              </p:cNvPicPr>
              <p:nvPr/>
            </p:nvPicPr>
            <p:blipFill rotWithShape="1">
              <a:blip r:embed="rId10"/>
              <a:srcRect/>
              <a:stretch>
                <a:fillRect/>
              </a:stretch>
            </p:blipFill>
            <p:spPr>
              <a:xfrm>
                <a:off x="2344" y="-2487"/>
                <a:ext cx="1327" cy="1327"/>
              </a:xfrm>
              <a:prstGeom prst="ellipse">
                <a:avLst/>
              </a:prstGeom>
              <a:ln w="38100">
                <a:noFill/>
              </a:ln>
              <a:effectLst/>
            </p:spPr>
          </p:pic>
        </p:grpSp>
        <p:sp>
          <p:nvSpPr>
            <p:cNvPr id="34" name="文本框 33"/>
            <p:cNvSpPr txBox="1"/>
            <p:nvPr/>
          </p:nvSpPr>
          <p:spPr>
            <a:xfrm>
              <a:off x="2417" y="749"/>
              <a:ext cx="2305" cy="802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95" i="0" u="none" strike="noStrike" kern="0" cap="none" spc="300" normalizeH="0" baseline="0" noProof="0" dirty="0">
                  <a:ln>
                    <a:noFill/>
                  </a:ln>
                  <a:solidFill>
                    <a:srgbClr val="5C3D31"/>
                  </a:solidFill>
                  <a:effectLst/>
                  <a:uLnTx/>
                  <a:uFillTx/>
                  <a:latin typeface="汉仪润圆-55W" panose="00020600040101010101" pitchFamily="18" charset="-122"/>
                  <a:ea typeface="汉仪润圆-55W" panose="00020600040101010101" pitchFamily="18" charset="-122"/>
                  <a:sym typeface="汉仪润圆" panose="00020600040101010101" charset="-122"/>
                </a:rPr>
                <a:t>干痒</a:t>
              </a:r>
              <a:endParaRPr kumimoji="0" lang="zh-CN" altLang="en-US" sz="1695" i="0" u="none" strike="noStrike" kern="0" cap="none" spc="300" normalizeH="0" baseline="0" noProof="0" dirty="0">
                <a:ln>
                  <a:noFill/>
                </a:ln>
                <a:solidFill>
                  <a:srgbClr val="5C3D31"/>
                </a:solidFill>
                <a:effectLst/>
                <a:uLnTx/>
                <a:uFillTx/>
                <a:latin typeface="汉仪润圆-55W" panose="00020600040101010101" pitchFamily="18" charset="-122"/>
                <a:ea typeface="汉仪润圆-55W" panose="00020600040101010101" pitchFamily="18" charset="-122"/>
                <a:sym typeface="汉仪润圆" panose="00020600040101010101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8772627" y="2380339"/>
            <a:ext cx="2902166" cy="2118291"/>
            <a:chOff x="16317" y="317"/>
            <a:chExt cx="5398" cy="3940"/>
          </a:xfrm>
        </p:grpSpPr>
        <p:grpSp>
          <p:nvGrpSpPr>
            <p:cNvPr id="60" name="组合 59"/>
            <p:cNvGrpSpPr/>
            <p:nvPr/>
          </p:nvGrpSpPr>
          <p:grpSpPr>
            <a:xfrm>
              <a:off x="16317" y="317"/>
              <a:ext cx="5398" cy="3940"/>
              <a:chOff x="890" y="317"/>
              <a:chExt cx="5398" cy="3940"/>
            </a:xfrm>
          </p:grpSpPr>
          <p:grpSp>
            <p:nvGrpSpPr>
              <p:cNvPr id="61" name="组合 60"/>
              <p:cNvGrpSpPr/>
              <p:nvPr/>
            </p:nvGrpSpPr>
            <p:grpSpPr>
              <a:xfrm>
                <a:off x="947" y="317"/>
                <a:ext cx="5314" cy="3940"/>
                <a:chOff x="3035" y="748"/>
                <a:chExt cx="5314" cy="3940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3035" y="748"/>
                  <a:ext cx="5314" cy="3940"/>
                  <a:chOff x="375" y="328"/>
                  <a:chExt cx="5622" cy="4168"/>
                </a:xfrm>
              </p:grpSpPr>
              <p:sp>
                <p:nvSpPr>
                  <p:cNvPr id="63" name="圆角矩形 62"/>
                  <p:cNvSpPr/>
                  <p:nvPr>
                    <p:custDataLst>
                      <p:tags r:id="rId11"/>
                    </p:custDataLst>
                  </p:nvPr>
                </p:nvSpPr>
                <p:spPr>
                  <a:xfrm>
                    <a:off x="375" y="360"/>
                    <a:ext cx="5621" cy="4105"/>
                  </a:xfrm>
                  <a:prstGeom prst="roundRect">
                    <a:avLst>
                      <a:gd name="adj" fmla="val 7558"/>
                    </a:avLst>
                  </a:prstGeom>
                  <a:gradFill>
                    <a:gsLst>
                      <a:gs pos="100000">
                        <a:srgbClr val="F9F8F2"/>
                      </a:gs>
                      <a:gs pos="0">
                        <a:srgbClr val="F4ECE1"/>
                      </a:gs>
                    </a:gsLst>
                    <a:lin ang="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525">
                      <a:solidFill>
                        <a:srgbClr val="F4ECE1"/>
                      </a:solidFill>
                    </a:endParaRPr>
                  </a:p>
                </p:txBody>
              </p:sp>
              <p:pic>
                <p:nvPicPr>
                  <p:cNvPr id="64" name="图片 63" descr="471c2bc1f54728dff3cb33c4b1f7c824cbe91573288f8-Gg5E7Y"/>
                  <p:cNvPicPr>
                    <a:picLocks noChangeAspect="1"/>
                  </p:cNvPicPr>
                  <p:nvPr>
                    <p:custDataLst>
                      <p:tags r:id="rId12"/>
                    </p:custDataLst>
                  </p:nvPr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5400000">
                    <a:off x="1102" y="-399"/>
                    <a:ext cx="4168" cy="562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5" name="圆角矩形 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3969" y="3800"/>
                  <a:ext cx="3453" cy="497"/>
                </a:xfrm>
                <a:prstGeom prst="roundRect">
                  <a:avLst/>
                </a:prstGeom>
                <a:gradFill>
                  <a:gsLst>
                    <a:gs pos="0">
                      <a:srgbClr val="CBA89C"/>
                    </a:gs>
                    <a:gs pos="100000">
                      <a:srgbClr val="A9715D"/>
                    </a:gs>
                  </a:gsLst>
                  <a:lin ang="66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525" noProof="0" dirty="0">
                      <a:ln>
                        <a:noFill/>
                      </a:ln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汉仪润圆-55W" panose="00020600040101010101" pitchFamily="18" charset="-122"/>
                      <a:ea typeface="汉仪润圆-55W" panose="00020600040101010101" pitchFamily="18" charset="-122"/>
                      <a:sym typeface="+mn-ea"/>
                    </a:rPr>
                    <a:t>身体危肌</a:t>
                  </a:r>
                  <a:endParaRPr lang="en-US" altLang="zh-CN" sz="1525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汉仪润圆-55W" panose="00020600040101010101" pitchFamily="18" charset="-122"/>
                    <a:ea typeface="汉仪润圆-55W" panose="00020600040101010101" pitchFamily="18" charset="-122"/>
                    <a:sym typeface="+mn-ea"/>
                  </a:endParaRPr>
                </a:p>
              </p:txBody>
            </p:sp>
          </p:grpSp>
          <p:sp>
            <p:nvSpPr>
              <p:cNvPr id="66" name="文本框 65"/>
              <p:cNvSpPr txBox="1"/>
              <p:nvPr/>
            </p:nvSpPr>
            <p:spPr>
              <a:xfrm>
                <a:off x="890" y="749"/>
                <a:ext cx="2305" cy="802"/>
              </a:xfrm>
              <a:prstGeom prst="rect">
                <a:avLst/>
              </a:prstGeom>
              <a:solidFill>
                <a:sysClr val="window" lastClr="FFFFFF">
                  <a:alpha val="0"/>
                </a:sys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95" i="0" u="none" strike="noStrike" kern="0" cap="none" spc="300" normalizeH="0" baseline="0" noProof="0" dirty="0">
                    <a:ln>
                      <a:noFill/>
                    </a:ln>
                    <a:solidFill>
                      <a:srgbClr val="5C3D31"/>
                    </a:solidFill>
                    <a:effectLst/>
                    <a:uLnTx/>
                    <a:uFillTx/>
                    <a:latin typeface="汉仪润圆-55W" panose="00020600040101010101" pitchFamily="18" charset="-122"/>
                    <a:ea typeface="汉仪润圆-55W" panose="00020600040101010101" pitchFamily="18" charset="-122"/>
                    <a:sym typeface="汉仪润圆" panose="00020600040101010101" charset="-122"/>
                  </a:rPr>
                  <a:t>粘腻</a:t>
                </a:r>
                <a:endParaRPr kumimoji="0" lang="zh-CN" altLang="en-US" sz="1695" i="0" u="none" strike="noStrike" kern="0" cap="none" spc="300" normalizeH="0" baseline="0" noProof="0" dirty="0">
                  <a:ln>
                    <a:noFill/>
                  </a:ln>
                  <a:solidFill>
                    <a:srgbClr val="5C3D31"/>
                  </a:solidFill>
                  <a:effectLst/>
                  <a:uLnTx/>
                  <a:uFillTx/>
                  <a:latin typeface="汉仪润圆-55W" panose="00020600040101010101" pitchFamily="18" charset="-122"/>
                  <a:ea typeface="汉仪润圆-55W" panose="00020600040101010101" pitchFamily="18" charset="-122"/>
                  <a:sym typeface="汉仪润圆" panose="00020600040101010101" charset="-122"/>
                </a:endParaRPr>
              </a:p>
            </p:txBody>
          </p:sp>
          <p:sp>
            <p:nvSpPr>
              <p:cNvPr id="69" name="文本框 68"/>
              <p:cNvSpPr txBox="1"/>
              <p:nvPr/>
            </p:nvSpPr>
            <p:spPr>
              <a:xfrm>
                <a:off x="3983" y="749"/>
                <a:ext cx="2305" cy="802"/>
              </a:xfrm>
              <a:prstGeom prst="rect">
                <a:avLst/>
              </a:prstGeom>
              <a:solidFill>
                <a:sysClr val="window" lastClr="FFFFFF">
                  <a:alpha val="0"/>
                </a:sys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95" i="0" u="none" strike="noStrike" kern="0" cap="none" spc="300" normalizeH="0" baseline="0" noProof="0" dirty="0">
                    <a:ln>
                      <a:noFill/>
                    </a:ln>
                    <a:solidFill>
                      <a:srgbClr val="5C3D31"/>
                    </a:solidFill>
                    <a:effectLst/>
                    <a:uLnTx/>
                    <a:uFillTx/>
                    <a:latin typeface="汉仪润圆-55W" panose="00020600040101010101" pitchFamily="18" charset="-122"/>
                    <a:ea typeface="汉仪润圆-55W" panose="00020600040101010101" pitchFamily="18" charset="-122"/>
                    <a:sym typeface="汉仪润圆" panose="00020600040101010101" charset="-122"/>
                  </a:rPr>
                  <a:t>淹红</a:t>
                </a:r>
                <a:endParaRPr kumimoji="0" lang="zh-CN" altLang="en-US" sz="1695" i="0" u="none" strike="noStrike" kern="0" cap="none" spc="300" normalizeH="0" baseline="0" noProof="0" dirty="0">
                  <a:ln>
                    <a:noFill/>
                  </a:ln>
                  <a:solidFill>
                    <a:srgbClr val="5C3D31"/>
                  </a:solidFill>
                  <a:effectLst/>
                  <a:uLnTx/>
                  <a:uFillTx/>
                  <a:latin typeface="汉仪润圆-55W" panose="00020600040101010101" pitchFamily="18" charset="-122"/>
                  <a:ea typeface="汉仪润圆-55W" panose="00020600040101010101" pitchFamily="18" charset="-122"/>
                  <a:sym typeface="汉仪润圆" panose="00020600040101010101" charset="-122"/>
                </a:endParaRPr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2436" y="749"/>
                <a:ext cx="2305" cy="802"/>
              </a:xfrm>
              <a:prstGeom prst="rect">
                <a:avLst/>
              </a:prstGeom>
              <a:solidFill>
                <a:sysClr val="window" lastClr="FFFFFF">
                  <a:alpha val="0"/>
                </a:sys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95" i="0" u="none" strike="noStrike" kern="0" cap="none" spc="300" normalizeH="0" baseline="0" noProof="0" dirty="0">
                    <a:ln>
                      <a:noFill/>
                    </a:ln>
                    <a:solidFill>
                      <a:srgbClr val="5C3D31"/>
                    </a:solidFill>
                    <a:effectLst/>
                    <a:uLnTx/>
                    <a:uFillTx/>
                    <a:latin typeface="汉仪润圆-55W" panose="00020600040101010101" pitchFamily="18" charset="-122"/>
                    <a:ea typeface="汉仪润圆-55W" panose="00020600040101010101" pitchFamily="18" charset="-122"/>
                    <a:sym typeface="汉仪润圆" panose="00020600040101010101" charset="-122"/>
                  </a:rPr>
                  <a:t>热痱</a:t>
                </a:r>
                <a:endParaRPr kumimoji="0" lang="zh-CN" altLang="en-US" sz="1695" i="0" u="none" strike="noStrike" kern="0" cap="none" spc="300" normalizeH="0" baseline="0" noProof="0" dirty="0">
                  <a:ln>
                    <a:noFill/>
                  </a:ln>
                  <a:solidFill>
                    <a:srgbClr val="5C3D31"/>
                  </a:solidFill>
                  <a:effectLst/>
                  <a:uLnTx/>
                  <a:uFillTx/>
                  <a:latin typeface="汉仪润圆-55W" panose="00020600040101010101" pitchFamily="18" charset="-122"/>
                  <a:ea typeface="汉仪润圆-55W" panose="00020600040101010101" pitchFamily="18" charset="-122"/>
                  <a:sym typeface="汉仪润圆" panose="00020600040101010101" charset="-122"/>
                </a:endParaRPr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16731" y="1475"/>
              <a:ext cx="4579" cy="1474"/>
              <a:chOff x="16731" y="1475"/>
              <a:chExt cx="4579" cy="1474"/>
            </a:xfrm>
          </p:grpSpPr>
          <p:pic>
            <p:nvPicPr>
              <p:cNvPr id="77" name="图片 76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 rotWithShape="1">
              <a:blip r:embed="rId15"/>
              <a:srcRect l="13000" r="13000"/>
              <a:stretch>
                <a:fillRect/>
              </a:stretch>
            </p:blipFill>
            <p:spPr>
              <a:xfrm>
                <a:off x="18292" y="1475"/>
                <a:ext cx="1474" cy="1474"/>
              </a:xfrm>
              <a:prstGeom prst="ellipse">
                <a:avLst/>
              </a:prstGeom>
              <a:ln w="38100">
                <a:noFill/>
              </a:ln>
              <a:effectLst/>
            </p:spPr>
          </p:pic>
          <p:pic>
            <p:nvPicPr>
              <p:cNvPr id="78" name="图片 77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 rotWithShape="1">
              <a:blip r:embed="rId17"/>
              <a:srcRect l="2866" r="2866"/>
              <a:stretch>
                <a:fillRect/>
              </a:stretch>
            </p:blipFill>
            <p:spPr>
              <a:xfrm>
                <a:off x="16731" y="1475"/>
                <a:ext cx="1474" cy="1474"/>
              </a:xfrm>
              <a:prstGeom prst="ellipse">
                <a:avLst/>
              </a:prstGeom>
              <a:ln w="38100">
                <a:noFill/>
              </a:ln>
              <a:effectLst/>
            </p:spPr>
          </p:pic>
          <p:pic>
            <p:nvPicPr>
              <p:cNvPr id="79" name="图片 78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 rotWithShape="1">
              <a:blip r:embed="rId19"/>
              <a:srcRect l="305" r="305"/>
              <a:stretch>
                <a:fillRect/>
              </a:stretch>
            </p:blipFill>
            <p:spPr>
              <a:xfrm>
                <a:off x="19836" y="1475"/>
                <a:ext cx="1474" cy="1474"/>
              </a:xfrm>
              <a:prstGeom prst="ellipse">
                <a:avLst/>
              </a:prstGeom>
              <a:ln w="38100">
                <a:noFill/>
              </a:ln>
              <a:effectLst/>
            </p:spPr>
          </p:pic>
        </p:grpSp>
      </p:grpSp>
      <p:grpSp>
        <p:nvGrpSpPr>
          <p:cNvPr id="17" name="组合 16"/>
          <p:cNvGrpSpPr/>
          <p:nvPr/>
        </p:nvGrpSpPr>
        <p:grpSpPr>
          <a:xfrm>
            <a:off x="7031758" y="2397005"/>
            <a:ext cx="1625815" cy="2155925"/>
            <a:chOff x="13079" y="348"/>
            <a:chExt cx="3024" cy="4010"/>
          </a:xfrm>
        </p:grpSpPr>
        <p:grpSp>
          <p:nvGrpSpPr>
            <p:cNvPr id="72" name="组合 71"/>
            <p:cNvGrpSpPr/>
            <p:nvPr/>
          </p:nvGrpSpPr>
          <p:grpSpPr>
            <a:xfrm>
              <a:off x="13080" y="348"/>
              <a:ext cx="3020" cy="3908"/>
              <a:chOff x="6547" y="348"/>
              <a:chExt cx="3020" cy="3908"/>
            </a:xfrm>
          </p:grpSpPr>
          <p:sp>
            <p:nvSpPr>
              <p:cNvPr id="73" name="矩形: 圆角 2"/>
              <p:cNvSpPr/>
              <p:nvPr/>
            </p:nvSpPr>
            <p:spPr>
              <a:xfrm>
                <a:off x="6547" y="348"/>
                <a:ext cx="3020" cy="3908"/>
              </a:xfrm>
              <a:prstGeom prst="roundRect">
                <a:avLst>
                  <a:gd name="adj" fmla="val 9858"/>
                </a:avLst>
              </a:prstGeom>
              <a:gradFill>
                <a:gsLst>
                  <a:gs pos="0">
                    <a:srgbClr val="CBA89C"/>
                  </a:gs>
                  <a:gs pos="100000">
                    <a:schemeClr val="bg1">
                      <a:alpha val="90000"/>
                    </a:schemeClr>
                  </a:gs>
                </a:gsLst>
                <a:lin ang="6600000" scaled="0"/>
              </a:gradFill>
              <a:ln>
                <a:noFill/>
              </a:ln>
              <a:effectLst>
                <a:outerShdw blurRad="254000" dist="38100" dir="16200000" rotWithShape="0">
                  <a:srgbClr val="462602">
                    <a:alpha val="1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495">
                  <a:solidFill>
                    <a:srgbClr val="5C3D31"/>
                  </a:solidFill>
                  <a:sym typeface="汉仪润圆-55W" panose="00020600040101010101" pitchFamily="18" charset="-122"/>
                </a:endParaRPr>
              </a:p>
            </p:txBody>
          </p:sp>
          <p:pic>
            <p:nvPicPr>
              <p:cNvPr id="75" name="图片 74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330" y="545"/>
                <a:ext cx="1406" cy="1366"/>
              </a:xfrm>
              <a:prstGeom prst="rect">
                <a:avLst/>
              </a:prstGeom>
            </p:spPr>
          </p:pic>
          <p:sp>
            <p:nvSpPr>
              <p:cNvPr id="80" name="标题 1"/>
              <p:cNvSpPr txBox="1"/>
              <p:nvPr/>
            </p:nvSpPr>
            <p:spPr>
              <a:xfrm>
                <a:off x="7497" y="816"/>
                <a:ext cx="1220" cy="1019"/>
              </a:xfrm>
              <a:prstGeom prst="rect">
                <a:avLst/>
              </a:prstGeom>
              <a:ln>
                <a:noFill/>
                <a:prstDash val="dash"/>
              </a:ln>
            </p:spPr>
            <p:txBody>
              <a:bodyPr vert="horz" lIns="77419" tIns="38709" rIns="77419" bIns="38709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 spc="3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  <a:defRPr/>
                </a:pPr>
                <a:r>
                  <a:rPr lang="zh-CN" altLang="en-US" sz="3385" dirty="0">
                    <a:solidFill>
                      <a:schemeClr val="bg1"/>
                    </a:solidFill>
                    <a:effectLst/>
                    <a:latin typeface="汉仪润圆-55W" panose="00020600040101010101" pitchFamily="18" charset="-122"/>
                    <a:ea typeface="汉仪润圆-55W" panose="00020600040101010101" pitchFamily="18" charset="-122"/>
                    <a:sym typeface="汉仪润圆-55W" panose="00020600040101010101" pitchFamily="18" charset="-122"/>
                  </a:rPr>
                  <a:t>晒</a:t>
                </a:r>
                <a:endParaRPr lang="zh-CN" altLang="en-US" sz="3385" dirty="0">
                  <a:solidFill>
                    <a:schemeClr val="bg1"/>
                  </a:solidFill>
                  <a:effectLst/>
                  <a:latin typeface="汉仪润圆-55W" panose="00020600040101010101" pitchFamily="18" charset="-122"/>
                  <a:ea typeface="汉仪润圆-55W" panose="00020600040101010101" pitchFamily="18" charset="-122"/>
                  <a:sym typeface="汉仪润圆-55W" panose="00020600040101010101" pitchFamily="18" charset="-122"/>
                </a:endParaRPr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>
              <a:off x="14239" y="2854"/>
              <a:ext cx="702" cy="369"/>
              <a:chOff x="5660767" y="3245292"/>
              <a:chExt cx="695672" cy="407619"/>
            </a:xfrm>
            <a:solidFill>
              <a:srgbClr val="A66654"/>
            </a:solidFill>
          </p:grpSpPr>
          <p:sp>
            <p:nvSpPr>
              <p:cNvPr id="82" name="燕尾形 11"/>
              <p:cNvSpPr/>
              <p:nvPr/>
            </p:nvSpPr>
            <p:spPr>
              <a:xfrm rot="5400000">
                <a:off x="5838909" y="3135381"/>
                <a:ext cx="339388" cy="695672"/>
              </a:xfrm>
              <a:prstGeom prst="chevron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525" b="1" kern="0">
                  <a:solidFill>
                    <a:srgbClr val="70AD47"/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  <a:sym typeface="汉仪润圆-55W" panose="00020600040101010101" pitchFamily="18" charset="-122"/>
                </a:endParaRPr>
              </a:p>
            </p:txBody>
          </p:sp>
          <p:sp>
            <p:nvSpPr>
              <p:cNvPr id="88" name="燕尾形 11"/>
              <p:cNvSpPr/>
              <p:nvPr/>
            </p:nvSpPr>
            <p:spPr>
              <a:xfrm rot="5400000">
                <a:off x="5916749" y="3107511"/>
                <a:ext cx="183708" cy="459270"/>
              </a:xfrm>
              <a:prstGeom prst="chevron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525" b="1" kern="0">
                  <a:solidFill>
                    <a:srgbClr val="70AD47"/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  <a:sym typeface="汉仪润圆-55W" panose="00020600040101010101" pitchFamily="18" charset="-122"/>
                </a:endParaRPr>
              </a:p>
            </p:txBody>
          </p:sp>
        </p:grpSp>
        <p:sp>
          <p:nvSpPr>
            <p:cNvPr id="90" name="标题 1"/>
            <p:cNvSpPr txBox="1"/>
            <p:nvPr/>
          </p:nvSpPr>
          <p:spPr>
            <a:xfrm>
              <a:off x="13144" y="3162"/>
              <a:ext cx="2912" cy="1197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77419" tIns="38709" rIns="77419" bIns="38709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 spc="3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defRPr/>
              </a:pPr>
              <a:r>
                <a:rPr lang="en-US" altLang="zh-CN" sz="2540" spc="0" dirty="0">
                  <a:gradFill>
                    <a:gsLst>
                      <a:gs pos="12000">
                        <a:srgbClr val="A46D5A"/>
                      </a:gs>
                      <a:gs pos="92000">
                        <a:srgbClr val="C00000"/>
                      </a:gs>
                    </a:gsLst>
                    <a:lin ang="5400000" scaled="0"/>
                  </a:gradFill>
                  <a:effectLst/>
                  <a:latin typeface="汉仪润圆-55W" panose="00020600040101010101" pitchFamily="18" charset="-122"/>
                  <a:ea typeface="汉仪润圆-55W" panose="00020600040101010101" pitchFamily="18" charset="-122"/>
                  <a:cs typeface="+mn-cs"/>
                  <a:sym typeface="汉仪润圆-55W" panose="00020600040101010101" pitchFamily="18" charset="-122"/>
                </a:rPr>
                <a:t>晒伤</a:t>
              </a:r>
              <a:endParaRPr lang="en-US" altLang="zh-CN" sz="2540" spc="0" dirty="0">
                <a:gradFill>
                  <a:gsLst>
                    <a:gs pos="12000">
                      <a:srgbClr val="A46D5A"/>
                    </a:gs>
                    <a:gs pos="92000">
                      <a:srgbClr val="C00000"/>
                    </a:gs>
                  </a:gsLst>
                  <a:lin ang="5400000" scaled="0"/>
                </a:gradFill>
                <a:effectLst/>
                <a:latin typeface="汉仪润圆-55W" panose="00020600040101010101" pitchFamily="18" charset="-122"/>
                <a:ea typeface="汉仪润圆-55W" panose="00020600040101010101" pitchFamily="18" charset="-122"/>
                <a:cs typeface="+mn-cs"/>
                <a:sym typeface="汉仪润圆-55W" panose="00020600040101010101" pitchFamily="18" charset="-122"/>
              </a:endParaRPr>
            </a:p>
          </p:txBody>
        </p:sp>
        <p:sp>
          <p:nvSpPr>
            <p:cNvPr id="93" name="标题 1"/>
            <p:cNvSpPr txBox="1"/>
            <p:nvPr/>
          </p:nvSpPr>
          <p:spPr>
            <a:xfrm>
              <a:off x="13080" y="1982"/>
              <a:ext cx="3020" cy="808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77419" tIns="38709" rIns="77419" bIns="38709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 spc="3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defRPr/>
              </a:pPr>
              <a:r>
                <a:rPr lang="zh-CN" altLang="en-US" sz="1695" b="0" dirty="0">
                  <a:solidFill>
                    <a:srgbClr val="5C3D31"/>
                  </a:solidFill>
                  <a:effectLst/>
                  <a:latin typeface="汉仪润圆-55W" panose="00020600040101010101" pitchFamily="18" charset="-122"/>
                  <a:ea typeface="汉仪润圆-55W" panose="00020600040101010101" pitchFamily="18" charset="-122"/>
                  <a:sym typeface="汉仪润圆-55W" panose="00020600040101010101" pitchFamily="18" charset="-122"/>
                </a:rPr>
                <a:t>日晒光照</a:t>
              </a:r>
              <a:endParaRPr lang="zh-CN" altLang="en-US" sz="1695" b="0" dirty="0">
                <a:solidFill>
                  <a:srgbClr val="5C3D31"/>
                </a:solidFill>
                <a:effectLst/>
                <a:latin typeface="汉仪润圆-55W" panose="00020600040101010101" pitchFamily="18" charset="-122"/>
                <a:ea typeface="汉仪润圆-55W" panose="00020600040101010101" pitchFamily="18" charset="-122"/>
                <a:sym typeface="汉仪润圆-55W" panose="00020600040101010101" pitchFamily="18" charset="-122"/>
              </a:endParaRPr>
            </a:p>
          </p:txBody>
        </p:sp>
        <p:sp>
          <p:nvSpPr>
            <p:cNvPr id="94" name="动作按钮: 自定义 93">
              <a:hlinkClick r:id="rId21" action="ppaction://hlinksldjump"/>
            </p:cNvPr>
            <p:cNvSpPr/>
            <p:nvPr/>
          </p:nvSpPr>
          <p:spPr>
            <a:xfrm>
              <a:off x="13079" y="3903"/>
              <a:ext cx="3024" cy="382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25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519911" y="2397005"/>
            <a:ext cx="3387115" cy="2155925"/>
            <a:chOff x="6547" y="348"/>
            <a:chExt cx="6300" cy="4010"/>
          </a:xfrm>
        </p:grpSpPr>
        <p:grpSp>
          <p:nvGrpSpPr>
            <p:cNvPr id="15" name="组合 14"/>
            <p:cNvGrpSpPr/>
            <p:nvPr/>
          </p:nvGrpSpPr>
          <p:grpSpPr>
            <a:xfrm>
              <a:off x="9823" y="348"/>
              <a:ext cx="3024" cy="4010"/>
              <a:chOff x="9823" y="348"/>
              <a:chExt cx="3024" cy="4010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9824" y="348"/>
                <a:ext cx="3020" cy="3908"/>
                <a:chOff x="6547" y="348"/>
                <a:chExt cx="3020" cy="3908"/>
              </a:xfrm>
            </p:grpSpPr>
            <p:sp>
              <p:nvSpPr>
                <p:cNvPr id="43" name="矩形: 圆角 2"/>
                <p:cNvSpPr/>
                <p:nvPr/>
              </p:nvSpPr>
              <p:spPr>
                <a:xfrm>
                  <a:off x="6547" y="348"/>
                  <a:ext cx="3020" cy="3908"/>
                </a:xfrm>
                <a:prstGeom prst="roundRect">
                  <a:avLst>
                    <a:gd name="adj" fmla="val 9858"/>
                  </a:avLst>
                </a:prstGeom>
                <a:gradFill>
                  <a:gsLst>
                    <a:gs pos="0">
                      <a:srgbClr val="CBA89C"/>
                    </a:gs>
                    <a:gs pos="100000">
                      <a:schemeClr val="bg1">
                        <a:alpha val="90000"/>
                      </a:schemeClr>
                    </a:gs>
                  </a:gsLst>
                  <a:lin ang="6600000" scaled="0"/>
                </a:gradFill>
                <a:ln>
                  <a:noFill/>
                </a:ln>
                <a:effectLst>
                  <a:outerShdw blurRad="254000" dist="38100" dir="16200000" rotWithShape="0">
                    <a:srgbClr val="462602">
                      <a:alpha val="15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>
                    <a:buClrTx/>
                    <a:buSzTx/>
                    <a:buFontTx/>
                  </a:pPr>
                  <a:endParaRPr lang="zh-CN" altLang="en-US" sz="495">
                    <a:solidFill>
                      <a:srgbClr val="5C3D31"/>
                    </a:solidFill>
                    <a:sym typeface="汉仪润圆-55W" panose="00020600040101010101" pitchFamily="18" charset="-122"/>
                  </a:endParaRPr>
                </a:p>
              </p:txBody>
            </p:sp>
            <p:pic>
              <p:nvPicPr>
                <p:cNvPr id="44" name="图片 43"/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330" y="545"/>
                  <a:ext cx="1406" cy="1366"/>
                </a:xfrm>
                <a:prstGeom prst="rect">
                  <a:avLst/>
                </a:prstGeom>
              </p:spPr>
            </p:pic>
            <p:sp>
              <p:nvSpPr>
                <p:cNvPr id="48" name="标题 1"/>
                <p:cNvSpPr txBox="1"/>
                <p:nvPr/>
              </p:nvSpPr>
              <p:spPr>
                <a:xfrm>
                  <a:off x="7497" y="816"/>
                  <a:ext cx="1220" cy="1019"/>
                </a:xfrm>
                <a:prstGeom prst="rect">
                  <a:avLst/>
                </a:prstGeom>
                <a:ln>
                  <a:noFill/>
                  <a:prstDash val="dash"/>
                </a:ln>
              </p:spPr>
              <p:txBody>
                <a:bodyPr vert="horz" lIns="77419" tIns="38709" rIns="77419" bIns="38709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2800" b="1" kern="1200" spc="3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>
                    <a:lnSpc>
                      <a:spcPct val="100000"/>
                    </a:lnSpc>
                    <a:defRPr/>
                  </a:pPr>
                  <a:r>
                    <a:rPr lang="zh-CN" altLang="en-US" sz="3385" dirty="0">
                      <a:solidFill>
                        <a:schemeClr val="bg1"/>
                      </a:solidFill>
                      <a:effectLst/>
                      <a:latin typeface="汉仪润圆-55W" panose="00020600040101010101" pitchFamily="18" charset="-122"/>
                      <a:ea typeface="汉仪润圆-55W" panose="00020600040101010101" pitchFamily="18" charset="-122"/>
                      <a:sym typeface="汉仪润圆-55W" panose="00020600040101010101" pitchFamily="18" charset="-122"/>
                    </a:rPr>
                    <a:t>闷</a:t>
                  </a:r>
                  <a:endParaRPr lang="zh-CN" altLang="en-US" sz="3385" dirty="0">
                    <a:solidFill>
                      <a:schemeClr val="bg1"/>
                    </a:solidFill>
                    <a:effectLst/>
                    <a:latin typeface="汉仪润圆-55W" panose="00020600040101010101" pitchFamily="18" charset="-122"/>
                    <a:ea typeface="汉仪润圆-55W" panose="00020600040101010101" pitchFamily="18" charset="-122"/>
                    <a:sym typeface="汉仪润圆-55W" panose="00020600040101010101" pitchFamily="18" charset="-122"/>
                  </a:endParaRPr>
                </a:p>
              </p:txBody>
            </p:sp>
          </p:grpSp>
          <p:grpSp>
            <p:nvGrpSpPr>
              <p:cNvPr id="54" name="组合 53"/>
              <p:cNvGrpSpPr/>
              <p:nvPr/>
            </p:nvGrpSpPr>
            <p:grpSpPr>
              <a:xfrm>
                <a:off x="10983" y="2854"/>
                <a:ext cx="702" cy="369"/>
                <a:chOff x="5660767" y="3245292"/>
                <a:chExt cx="695672" cy="407619"/>
              </a:xfrm>
              <a:solidFill>
                <a:srgbClr val="A66654"/>
              </a:solidFill>
            </p:grpSpPr>
            <p:sp>
              <p:nvSpPr>
                <p:cNvPr id="55" name="燕尾形 11"/>
                <p:cNvSpPr/>
                <p:nvPr/>
              </p:nvSpPr>
              <p:spPr>
                <a:xfrm rot="5400000">
                  <a:off x="5838909" y="3135381"/>
                  <a:ext cx="339388" cy="695672"/>
                </a:xfrm>
                <a:prstGeom prst="chevron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zh-CN" altLang="en-US" sz="1525" b="1" kern="0">
                    <a:solidFill>
                      <a:srgbClr val="70AD47"/>
                    </a:solidFill>
                    <a:latin typeface="汉仪润圆-55W" panose="00020600040101010101" pitchFamily="18" charset="-122"/>
                    <a:ea typeface="汉仪润圆-55W" panose="00020600040101010101" pitchFamily="18" charset="-122"/>
                    <a:sym typeface="汉仪润圆-55W" panose="00020600040101010101" pitchFamily="18" charset="-122"/>
                  </a:endParaRPr>
                </a:p>
              </p:txBody>
            </p:sp>
            <p:sp>
              <p:nvSpPr>
                <p:cNvPr id="57" name="燕尾形 11"/>
                <p:cNvSpPr/>
                <p:nvPr/>
              </p:nvSpPr>
              <p:spPr>
                <a:xfrm rot="5400000">
                  <a:off x="5916749" y="3107511"/>
                  <a:ext cx="183708" cy="459270"/>
                </a:xfrm>
                <a:prstGeom prst="chevron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zh-CN" altLang="en-US" sz="1525" b="1" kern="0">
                    <a:solidFill>
                      <a:srgbClr val="70AD47"/>
                    </a:solidFill>
                    <a:latin typeface="汉仪润圆-55W" panose="00020600040101010101" pitchFamily="18" charset="-122"/>
                    <a:ea typeface="汉仪润圆-55W" panose="00020600040101010101" pitchFamily="18" charset="-122"/>
                    <a:sym typeface="汉仪润圆-55W" panose="00020600040101010101" pitchFamily="18" charset="-122"/>
                  </a:endParaRPr>
                </a:p>
              </p:txBody>
            </p:sp>
          </p:grpSp>
          <p:sp>
            <p:nvSpPr>
              <p:cNvPr id="58" name="标题 1"/>
              <p:cNvSpPr txBox="1"/>
              <p:nvPr/>
            </p:nvSpPr>
            <p:spPr>
              <a:xfrm>
                <a:off x="9888" y="3162"/>
                <a:ext cx="2912" cy="1197"/>
              </a:xfrm>
              <a:prstGeom prst="rect">
                <a:avLst/>
              </a:prstGeom>
              <a:ln>
                <a:noFill/>
                <a:prstDash val="dash"/>
              </a:ln>
            </p:spPr>
            <p:txBody>
              <a:bodyPr vert="horz" lIns="77419" tIns="38709" rIns="77419" bIns="38709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 spc="3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  <a:defRPr/>
                </a:pPr>
                <a:r>
                  <a:rPr lang="en-US" altLang="zh-CN" sz="2540" spc="0" dirty="0">
                    <a:gradFill>
                      <a:gsLst>
                        <a:gs pos="12000">
                          <a:srgbClr val="A46D5A"/>
                        </a:gs>
                        <a:gs pos="92000">
                          <a:srgbClr val="C00000"/>
                        </a:gs>
                      </a:gsLst>
                      <a:lin ang="5400000" scaled="0"/>
                    </a:gradFill>
                    <a:effectLst/>
                    <a:latin typeface="汉仪润圆-55W" panose="00020600040101010101" pitchFamily="18" charset="-122"/>
                    <a:ea typeface="汉仪润圆-55W" panose="00020600040101010101" pitchFamily="18" charset="-122"/>
                    <a:cs typeface="+mn-cs"/>
                    <a:sym typeface="汉仪润圆-55W" panose="00020600040101010101" pitchFamily="18" charset="-122"/>
                  </a:rPr>
                  <a:t>汗疹</a:t>
                </a:r>
                <a:endParaRPr lang="en-US" altLang="zh-CN" sz="2540" spc="0" dirty="0">
                  <a:gradFill>
                    <a:gsLst>
                      <a:gs pos="12000">
                        <a:srgbClr val="A46D5A"/>
                      </a:gs>
                      <a:gs pos="92000">
                        <a:srgbClr val="C00000"/>
                      </a:gs>
                    </a:gsLst>
                    <a:lin ang="5400000" scaled="0"/>
                  </a:gradFill>
                  <a:effectLst/>
                  <a:latin typeface="汉仪润圆-55W" panose="00020600040101010101" pitchFamily="18" charset="-122"/>
                  <a:ea typeface="汉仪润圆-55W" panose="00020600040101010101" pitchFamily="18" charset="-122"/>
                  <a:cs typeface="+mn-cs"/>
                  <a:sym typeface="汉仪润圆-55W" panose="00020600040101010101" pitchFamily="18" charset="-122"/>
                </a:endParaRPr>
              </a:p>
            </p:txBody>
          </p:sp>
          <p:sp>
            <p:nvSpPr>
              <p:cNvPr id="67" name="标题 1"/>
              <p:cNvSpPr txBox="1"/>
              <p:nvPr/>
            </p:nvSpPr>
            <p:spPr>
              <a:xfrm>
                <a:off x="9824" y="1982"/>
                <a:ext cx="3020" cy="808"/>
              </a:xfrm>
              <a:prstGeom prst="rect">
                <a:avLst/>
              </a:prstGeom>
              <a:ln>
                <a:noFill/>
                <a:prstDash val="dash"/>
              </a:ln>
            </p:spPr>
            <p:txBody>
              <a:bodyPr vert="horz" lIns="77419" tIns="38709" rIns="77419" bIns="38709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 spc="3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  <a:defRPr/>
                </a:pPr>
                <a:r>
                  <a:rPr lang="zh-CN" altLang="en-US" sz="1695" b="0" dirty="0">
                    <a:solidFill>
                      <a:srgbClr val="5C3D31"/>
                    </a:solidFill>
                    <a:effectLst/>
                    <a:latin typeface="汉仪润圆-55W" panose="00020600040101010101" pitchFamily="18" charset="-122"/>
                    <a:ea typeface="汉仪润圆-55W" panose="00020600040101010101" pitchFamily="18" charset="-122"/>
                    <a:sym typeface="汉仪润圆-55W" panose="00020600040101010101" pitchFamily="18" charset="-122"/>
                  </a:rPr>
                  <a:t>排汗不畅</a:t>
                </a:r>
                <a:endParaRPr lang="zh-CN" altLang="en-US" sz="1695" b="0" dirty="0">
                  <a:solidFill>
                    <a:srgbClr val="5C3D31"/>
                  </a:solidFill>
                  <a:effectLst/>
                  <a:latin typeface="汉仪润圆-55W" panose="00020600040101010101" pitchFamily="18" charset="-122"/>
                  <a:ea typeface="汉仪润圆-55W" panose="00020600040101010101" pitchFamily="18" charset="-122"/>
                  <a:sym typeface="汉仪润圆-55W" panose="00020600040101010101" pitchFamily="18" charset="-122"/>
                </a:endParaRPr>
              </a:p>
            </p:txBody>
          </p:sp>
          <p:sp>
            <p:nvSpPr>
              <p:cNvPr id="68" name="动作按钮: 自定义 67">
                <a:hlinkClick r:id="rId21" action="ppaction://hlinksldjump"/>
              </p:cNvPr>
              <p:cNvSpPr/>
              <p:nvPr/>
            </p:nvSpPr>
            <p:spPr>
              <a:xfrm>
                <a:off x="9823" y="3622"/>
                <a:ext cx="3024" cy="663"/>
              </a:xfrm>
              <a:prstGeom prst="actionButtonBlank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25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6547" y="348"/>
              <a:ext cx="3020" cy="4010"/>
              <a:chOff x="6547" y="348"/>
              <a:chExt cx="3020" cy="4010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6547" y="348"/>
                <a:ext cx="3020" cy="3908"/>
                <a:chOff x="6547" y="348"/>
                <a:chExt cx="3020" cy="3908"/>
              </a:xfrm>
            </p:grpSpPr>
            <p:sp>
              <p:nvSpPr>
                <p:cNvPr id="3" name="矩形: 圆角 2"/>
                <p:cNvSpPr/>
                <p:nvPr/>
              </p:nvSpPr>
              <p:spPr>
                <a:xfrm>
                  <a:off x="6547" y="348"/>
                  <a:ext cx="3020" cy="3908"/>
                </a:xfrm>
                <a:prstGeom prst="roundRect">
                  <a:avLst>
                    <a:gd name="adj" fmla="val 9858"/>
                  </a:avLst>
                </a:prstGeom>
                <a:gradFill>
                  <a:gsLst>
                    <a:gs pos="0">
                      <a:srgbClr val="CBA89C"/>
                    </a:gs>
                    <a:gs pos="100000">
                      <a:schemeClr val="bg1">
                        <a:alpha val="90000"/>
                      </a:schemeClr>
                    </a:gs>
                  </a:gsLst>
                  <a:lin ang="6600000" scaled="0"/>
                </a:gradFill>
                <a:ln>
                  <a:noFill/>
                </a:ln>
                <a:effectLst>
                  <a:outerShdw blurRad="254000" dist="38100" dir="16200000" rotWithShape="0">
                    <a:srgbClr val="462602">
                      <a:alpha val="15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>
                    <a:buClrTx/>
                    <a:buSzTx/>
                    <a:buFontTx/>
                  </a:pPr>
                  <a:endParaRPr lang="zh-CN" altLang="en-US" sz="495">
                    <a:solidFill>
                      <a:srgbClr val="5C3D31"/>
                    </a:solidFill>
                    <a:sym typeface="汉仪润圆-55W" panose="00020600040101010101" pitchFamily="18" charset="-122"/>
                  </a:endParaRPr>
                </a:p>
              </p:txBody>
            </p:sp>
            <p:pic>
              <p:nvPicPr>
                <p:cNvPr id="9" name="图片 8"/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330" y="545"/>
                  <a:ext cx="1406" cy="1366"/>
                </a:xfrm>
                <a:prstGeom prst="rect">
                  <a:avLst/>
                </a:prstGeom>
              </p:spPr>
            </p:pic>
            <p:sp>
              <p:nvSpPr>
                <p:cNvPr id="10" name="标题 1"/>
                <p:cNvSpPr txBox="1"/>
                <p:nvPr/>
              </p:nvSpPr>
              <p:spPr>
                <a:xfrm>
                  <a:off x="7497" y="816"/>
                  <a:ext cx="1220" cy="1019"/>
                </a:xfrm>
                <a:prstGeom prst="rect">
                  <a:avLst/>
                </a:prstGeom>
                <a:ln>
                  <a:noFill/>
                  <a:prstDash val="dash"/>
                </a:ln>
              </p:spPr>
              <p:txBody>
                <a:bodyPr vert="horz" lIns="77419" tIns="38709" rIns="77419" bIns="38709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2800" b="1" kern="1200" spc="3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>
                    <a:lnSpc>
                      <a:spcPct val="100000"/>
                    </a:lnSpc>
                    <a:defRPr/>
                  </a:pPr>
                  <a:r>
                    <a:rPr lang="zh-CN" altLang="en-US" sz="3385" dirty="0">
                      <a:solidFill>
                        <a:schemeClr val="bg1"/>
                      </a:solidFill>
                      <a:effectLst/>
                      <a:latin typeface="汉仪润圆-55W" panose="00020600040101010101" pitchFamily="18" charset="-122"/>
                      <a:ea typeface="汉仪润圆-55W" panose="00020600040101010101" pitchFamily="18" charset="-122"/>
                      <a:sym typeface="汉仪润圆-55W" panose="00020600040101010101" pitchFamily="18" charset="-122"/>
                    </a:rPr>
                    <a:t>热</a:t>
                  </a:r>
                  <a:endParaRPr lang="zh-CN" altLang="en-US" sz="3385" dirty="0">
                    <a:solidFill>
                      <a:schemeClr val="bg1"/>
                    </a:solidFill>
                    <a:effectLst/>
                    <a:latin typeface="汉仪润圆-55W" panose="00020600040101010101" pitchFamily="18" charset="-122"/>
                    <a:ea typeface="汉仪润圆-55W" panose="00020600040101010101" pitchFamily="18" charset="-122"/>
                    <a:sym typeface="汉仪润圆-55W" panose="00020600040101010101" pitchFamily="18" charset="-122"/>
                  </a:endParaRPr>
                </a:p>
              </p:txBody>
            </p:sp>
          </p:grpSp>
          <p:grpSp>
            <p:nvGrpSpPr>
              <p:cNvPr id="5" name="组合 4"/>
              <p:cNvGrpSpPr/>
              <p:nvPr/>
            </p:nvGrpSpPr>
            <p:grpSpPr>
              <a:xfrm>
                <a:off x="7706" y="2854"/>
                <a:ext cx="702" cy="369"/>
                <a:chOff x="5660767" y="3245292"/>
                <a:chExt cx="695672" cy="407619"/>
              </a:xfrm>
              <a:solidFill>
                <a:srgbClr val="A66654"/>
              </a:solidFill>
            </p:grpSpPr>
            <p:sp>
              <p:nvSpPr>
                <p:cNvPr id="6" name="燕尾形 11"/>
                <p:cNvSpPr/>
                <p:nvPr/>
              </p:nvSpPr>
              <p:spPr>
                <a:xfrm rot="5400000">
                  <a:off x="5838909" y="3135381"/>
                  <a:ext cx="339388" cy="695672"/>
                </a:xfrm>
                <a:prstGeom prst="chevron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zh-CN" altLang="en-US" sz="1525" b="1" kern="0">
                    <a:solidFill>
                      <a:srgbClr val="70AD47"/>
                    </a:solidFill>
                    <a:latin typeface="汉仪润圆-55W" panose="00020600040101010101" pitchFamily="18" charset="-122"/>
                    <a:ea typeface="汉仪润圆-55W" panose="00020600040101010101" pitchFamily="18" charset="-122"/>
                    <a:sym typeface="汉仪润圆-55W" panose="00020600040101010101" pitchFamily="18" charset="-122"/>
                  </a:endParaRPr>
                </a:p>
              </p:txBody>
            </p:sp>
            <p:sp>
              <p:nvSpPr>
                <p:cNvPr id="7" name="燕尾形 11"/>
                <p:cNvSpPr/>
                <p:nvPr/>
              </p:nvSpPr>
              <p:spPr>
                <a:xfrm rot="5400000">
                  <a:off x="5916749" y="3107511"/>
                  <a:ext cx="183708" cy="459270"/>
                </a:xfrm>
                <a:prstGeom prst="chevron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zh-CN" altLang="en-US" sz="1525" b="1" kern="0">
                    <a:solidFill>
                      <a:srgbClr val="70AD47"/>
                    </a:solidFill>
                    <a:latin typeface="汉仪润圆-55W" panose="00020600040101010101" pitchFamily="18" charset="-122"/>
                    <a:ea typeface="汉仪润圆-55W" panose="00020600040101010101" pitchFamily="18" charset="-122"/>
                    <a:sym typeface="汉仪润圆-55W" panose="00020600040101010101" pitchFamily="18" charset="-122"/>
                  </a:endParaRPr>
                </a:p>
              </p:txBody>
            </p:sp>
          </p:grpSp>
          <p:sp>
            <p:nvSpPr>
              <p:cNvPr id="11" name="标题 1"/>
              <p:cNvSpPr txBox="1"/>
              <p:nvPr/>
            </p:nvSpPr>
            <p:spPr>
              <a:xfrm>
                <a:off x="6611" y="3162"/>
                <a:ext cx="2912" cy="1197"/>
              </a:xfrm>
              <a:prstGeom prst="rect">
                <a:avLst/>
              </a:prstGeom>
              <a:ln>
                <a:noFill/>
                <a:prstDash val="dash"/>
              </a:ln>
            </p:spPr>
            <p:txBody>
              <a:bodyPr vert="horz" lIns="77419" tIns="38709" rIns="77419" bIns="38709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 spc="3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  <a:defRPr/>
                </a:pPr>
                <a:r>
                  <a:rPr lang="en-US" altLang="zh-CN" sz="2540" spc="0" dirty="0">
                    <a:gradFill>
                      <a:gsLst>
                        <a:gs pos="12000">
                          <a:srgbClr val="A46D5A"/>
                        </a:gs>
                        <a:gs pos="92000">
                          <a:srgbClr val="C00000"/>
                        </a:gs>
                      </a:gsLst>
                      <a:lin ang="5400000" scaled="0"/>
                    </a:gradFill>
                    <a:effectLst/>
                    <a:latin typeface="汉仪润圆-55W" panose="00020600040101010101" pitchFamily="18" charset="-122"/>
                    <a:ea typeface="汉仪润圆-55W" panose="00020600040101010101" pitchFamily="18" charset="-122"/>
                    <a:cs typeface="+mn-cs"/>
                    <a:sym typeface="汉仪润圆-55W" panose="00020600040101010101" pitchFamily="18" charset="-122"/>
                  </a:rPr>
                  <a:t>敏感</a:t>
                </a:r>
                <a:endParaRPr lang="en-US" altLang="zh-CN" sz="2540" spc="0" dirty="0">
                  <a:gradFill>
                    <a:gsLst>
                      <a:gs pos="12000">
                        <a:srgbClr val="A46D5A"/>
                      </a:gs>
                      <a:gs pos="92000">
                        <a:srgbClr val="C00000"/>
                      </a:gs>
                    </a:gsLst>
                    <a:lin ang="5400000" scaled="0"/>
                  </a:gradFill>
                  <a:effectLst/>
                  <a:latin typeface="汉仪润圆-55W" panose="00020600040101010101" pitchFamily="18" charset="-122"/>
                  <a:ea typeface="汉仪润圆-55W" panose="00020600040101010101" pitchFamily="18" charset="-122"/>
                  <a:cs typeface="+mn-cs"/>
                  <a:sym typeface="汉仪润圆-55W" panose="00020600040101010101" pitchFamily="18" charset="-122"/>
                </a:endParaRPr>
              </a:p>
            </p:txBody>
          </p:sp>
          <p:sp>
            <p:nvSpPr>
              <p:cNvPr id="12" name="标题 1"/>
              <p:cNvSpPr txBox="1"/>
              <p:nvPr/>
            </p:nvSpPr>
            <p:spPr>
              <a:xfrm>
                <a:off x="6547" y="1982"/>
                <a:ext cx="3020" cy="808"/>
              </a:xfrm>
              <a:prstGeom prst="rect">
                <a:avLst/>
              </a:prstGeom>
              <a:ln>
                <a:noFill/>
                <a:prstDash val="dash"/>
              </a:ln>
            </p:spPr>
            <p:txBody>
              <a:bodyPr vert="horz" lIns="77419" tIns="38709" rIns="77419" bIns="38709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 spc="3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  <a:defRPr/>
                </a:pPr>
                <a:r>
                  <a:rPr lang="zh-CN" altLang="en-US" sz="1695" b="0" dirty="0">
                    <a:solidFill>
                      <a:srgbClr val="5C3D31"/>
                    </a:solidFill>
                    <a:effectLst/>
                    <a:latin typeface="汉仪润圆-55W" panose="00020600040101010101" pitchFamily="18" charset="-122"/>
                    <a:ea typeface="汉仪润圆-55W" panose="00020600040101010101" pitchFamily="18" charset="-122"/>
                    <a:sym typeface="汉仪润圆-55W" panose="00020600040101010101" pitchFamily="18" charset="-122"/>
                  </a:rPr>
                  <a:t>汗渍细菌</a:t>
                </a:r>
                <a:endParaRPr lang="zh-CN" altLang="en-US" sz="1695" b="0" dirty="0">
                  <a:solidFill>
                    <a:srgbClr val="5C3D31"/>
                  </a:solidFill>
                  <a:effectLst/>
                  <a:latin typeface="汉仪润圆-55W" panose="00020600040101010101" pitchFamily="18" charset="-122"/>
                  <a:ea typeface="汉仪润圆-55W" panose="00020600040101010101" pitchFamily="18" charset="-122"/>
                  <a:sym typeface="汉仪润圆-55W" panose="00020600040101010101" pitchFamily="18" charset="-122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4845725" y="2430876"/>
            <a:ext cx="1391405" cy="2102162"/>
            <a:chOff x="14341" y="-570"/>
            <a:chExt cx="1896" cy="2862"/>
          </a:xfrm>
          <a:effectLst>
            <a:outerShdw blurRad="215900" dist="38100" dir="2700000" algn="tl" rotWithShape="0">
              <a:prstClr val="black">
                <a:alpha val="20000"/>
              </a:prstClr>
            </a:outerShdw>
          </a:effectLst>
        </p:grpSpPr>
        <p:pic>
          <p:nvPicPr>
            <p:cNvPr id="21" name="图片 3" descr="正面图NEW-AVE_8801008600603_APAC_AVN_Baby_Daily_Moisture_Wash_Shampoo_354ml_000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14341" y="-570"/>
              <a:ext cx="1730" cy="1765"/>
            </a:xfrm>
            <a:prstGeom prst="rect">
              <a:avLst/>
            </a:prstGeom>
          </p:spPr>
        </p:pic>
        <p:pic>
          <p:nvPicPr>
            <p:cNvPr id="22" name="图片 2" descr="E:\2020工作\艾维诺\工作文件(1)\2022-8-3-艾维诺ppt\每一页的素材\P4\正面图AVE_8801108000549_APAC_Baby_Daily_Moisture_Lotion_227g_994261865_001.tiff正面图AVE_8801108000549_APAC_Baby_Daily_Moisture_Lotion_227g_994261865_001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/>
            <a:srcRect l="27953" r="28968"/>
            <a:stretch>
              <a:fillRect/>
            </a:stretch>
          </p:blipFill>
          <p:spPr>
            <a:xfrm>
              <a:off x="15509" y="-487"/>
              <a:ext cx="728" cy="1690"/>
            </a:xfrm>
            <a:prstGeom prst="rect">
              <a:avLst/>
            </a:prstGeom>
          </p:spPr>
        </p:pic>
        <p:pic>
          <p:nvPicPr>
            <p:cNvPr id="23" name="图片 1" descr="图片包含 用具, 乳液, 桌子&#10;&#10;描述已自动生成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 rotWithShape="1">
            <a:blip r:embed="rId27"/>
            <a:srcRect t="50861" r="53236"/>
            <a:stretch>
              <a:fillRect/>
            </a:stretch>
          </p:blipFill>
          <p:spPr>
            <a:xfrm rot="21561435">
              <a:off x="14972" y="1175"/>
              <a:ext cx="1063" cy="1117"/>
            </a:xfrm>
            <a:prstGeom prst="rect">
              <a:avLst/>
            </a:prstGeom>
            <a:effectLst/>
          </p:spPr>
        </p:pic>
      </p:grpSp>
      <p:grpSp>
        <p:nvGrpSpPr>
          <p:cNvPr id="41" name="组合 40"/>
          <p:cNvGrpSpPr/>
          <p:nvPr/>
        </p:nvGrpSpPr>
        <p:grpSpPr>
          <a:xfrm>
            <a:off x="3139802" y="2792169"/>
            <a:ext cx="2133603" cy="1594632"/>
            <a:chOff x="7642" y="491"/>
            <a:chExt cx="4907" cy="3666"/>
          </a:xfrm>
        </p:grpSpPr>
        <p:grpSp>
          <p:nvGrpSpPr>
            <p:cNvPr id="25" name="组合 119"/>
            <p:cNvGrpSpPr/>
            <p:nvPr/>
          </p:nvGrpSpPr>
          <p:grpSpPr>
            <a:xfrm>
              <a:off x="7642" y="491"/>
              <a:ext cx="4907" cy="3666"/>
              <a:chOff x="6754015" y="1274405"/>
              <a:chExt cx="4168687" cy="3006708"/>
            </a:xfrm>
          </p:grpSpPr>
          <p:sp>
            <p:nvSpPr>
              <p:cNvPr id="27" name="任意多边形: 形状 101"/>
              <p:cNvSpPr/>
              <p:nvPr>
                <p:custDataLst>
                  <p:tags r:id="rId28"/>
                </p:custDataLst>
              </p:nvPr>
            </p:nvSpPr>
            <p:spPr>
              <a:xfrm rot="518267">
                <a:off x="7362939" y="1686518"/>
                <a:ext cx="3058711" cy="2594595"/>
              </a:xfrm>
              <a:custGeom>
                <a:avLst/>
                <a:gdLst>
                  <a:gd name="connsiteX0" fmla="*/ 1668883 w 3529649"/>
                  <a:gd name="connsiteY0" fmla="*/ 1488 h 3494660"/>
                  <a:gd name="connsiteX1" fmla="*/ 3497683 w 3529649"/>
                  <a:gd name="connsiteY1" fmla="*/ 2856448 h 3494660"/>
                  <a:gd name="connsiteX2" fmla="*/ 43283 w 3529649"/>
                  <a:gd name="connsiteY2" fmla="*/ 3273008 h 3494660"/>
                  <a:gd name="connsiteX3" fmla="*/ 1668883 w 3529649"/>
                  <a:gd name="connsiteY3" fmla="*/ 1488 h 34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9649" h="3494660">
                    <a:moveTo>
                      <a:pt x="1668883" y="1488"/>
                    </a:moveTo>
                    <a:cubicBezTo>
                      <a:pt x="2244616" y="-67939"/>
                      <a:pt x="3768616" y="2311195"/>
                      <a:pt x="3497683" y="2856448"/>
                    </a:cubicBezTo>
                    <a:cubicBezTo>
                      <a:pt x="3226750" y="3401701"/>
                      <a:pt x="344696" y="3742061"/>
                      <a:pt x="43283" y="3273008"/>
                    </a:cubicBezTo>
                    <a:cubicBezTo>
                      <a:pt x="-258130" y="2803955"/>
                      <a:pt x="1093150" y="70915"/>
                      <a:pt x="1668883" y="1488"/>
                    </a:cubicBezTo>
                    <a:close/>
                  </a:path>
                </a:pathLst>
              </a:custGeom>
              <a:noFill/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润圆-35W" panose="00020600040101010101" pitchFamily="18" charset="-122"/>
                  <a:ea typeface="汉仪润圆-35W" panose="00020600040101010101" pitchFamily="18" charset="-122"/>
                  <a:cs typeface="汉仪润圆" panose="00020600040101010101" charset="-122"/>
                </a:endParaRPr>
              </a:p>
            </p:txBody>
          </p:sp>
          <p:pic>
            <p:nvPicPr>
              <p:cNvPr id="28" name="图片 19" descr="图标&#10;&#10;描述已自动生成"/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>
              <a:blip r:embed="rId30"/>
              <a:stretch>
                <a:fillRect/>
              </a:stretch>
            </p:blipFill>
            <p:spPr>
              <a:xfrm>
                <a:off x="8031328" y="2309892"/>
                <a:ext cx="1726828" cy="1742869"/>
              </a:xfrm>
              <a:prstGeom prst="rect">
                <a:avLst/>
              </a:prstGeom>
            </p:spPr>
          </p:pic>
          <p:grpSp>
            <p:nvGrpSpPr>
              <p:cNvPr id="24" name="组合 62"/>
              <p:cNvGrpSpPr/>
              <p:nvPr/>
            </p:nvGrpSpPr>
            <p:grpSpPr>
              <a:xfrm>
                <a:off x="8149017" y="1274405"/>
                <a:ext cx="1585648" cy="1032015"/>
                <a:chOff x="8267359" y="1275366"/>
                <a:chExt cx="1585648" cy="1032015"/>
              </a:xfrm>
            </p:grpSpPr>
            <p:pic>
              <p:nvPicPr>
                <p:cNvPr id="36" name="图片 46"/>
                <p:cNvPicPr>
                  <a:picLocks noChangeAspect="1"/>
                </p:cNvPicPr>
                <p:nvPr>
                  <p:custDataLst>
                    <p:tags r:id="rId31"/>
                  </p:custDataLst>
                </p:nvPr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539996" y="1275366"/>
                  <a:ext cx="1032015" cy="1032015"/>
                </a:xfrm>
                <a:prstGeom prst="rect">
                  <a:avLst/>
                </a:prstGeom>
              </p:spPr>
            </p:pic>
            <p:sp>
              <p:nvSpPr>
                <p:cNvPr id="37" name="文本框 52"/>
                <p:cNvSpPr txBox="1"/>
                <p:nvPr>
                  <p:custDataLst>
                    <p:tags r:id="rId33"/>
                  </p:custDataLst>
                </p:nvPr>
              </p:nvSpPr>
              <p:spPr>
                <a:xfrm>
                  <a:off x="8267359" y="1485712"/>
                  <a:ext cx="1585648" cy="6405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1" lang="en-US" altLang="zh-CN" sz="1015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417D"/>
                      </a:solidFill>
                      <a:effectLst/>
                      <a:uLnTx/>
                      <a:uFillTx/>
                      <a:latin typeface="汉仪润圆-55W" panose="00020600040101010101" pitchFamily="18" charset="-122"/>
                      <a:ea typeface="汉仪润圆-55W" panose="00020600040101010101" pitchFamily="18" charset="-122"/>
                      <a:cs typeface="汉仪润圆-55W" panose="00020600040101010101" pitchFamily="18" charset="-122"/>
                    </a:rPr>
                    <a:t>0.008%</a:t>
                  </a:r>
                  <a:endParaRPr kumimoji="1" lang="en-US" altLang="zh-CN" sz="1015" u="none" strike="noStrike" kern="0" cap="none" spc="0" normalizeH="0" baseline="0" noProof="0" dirty="0">
                    <a:ln>
                      <a:noFill/>
                    </a:ln>
                    <a:solidFill>
                      <a:srgbClr val="00417D"/>
                    </a:solidFill>
                    <a:effectLst/>
                    <a:uLnTx/>
                    <a:uFillTx/>
                    <a:latin typeface="汉仪润圆-55W" panose="00020600040101010101" pitchFamily="18" charset="-122"/>
                    <a:ea typeface="汉仪润圆-55W" panose="00020600040101010101" pitchFamily="18" charset="-122"/>
                    <a:cs typeface="汉仪润圆-55W" panose="00020600040101010101" pitchFamily="18" charset="-122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1" lang="zh-CN" altLang="en-US" sz="595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417D"/>
                      </a:solidFill>
                      <a:effectLst/>
                      <a:uLnTx/>
                      <a:uFillTx/>
                      <a:latin typeface="汉仪润圆-55W" panose="00020600040101010101" pitchFamily="18" charset="-122"/>
                      <a:ea typeface="汉仪润圆-55W" panose="00020600040101010101" pitchFamily="18" charset="-122"/>
                      <a:cs typeface="汉仪润圆-55W" panose="00020600040101010101" pitchFamily="18" charset="-122"/>
                    </a:rPr>
                    <a:t>高活性萃取</a:t>
                  </a:r>
                  <a:endParaRPr kumimoji="1" lang="zh-CN" altLang="en-US" sz="595" u="none" strike="noStrike" kern="0" cap="none" spc="0" normalizeH="0" baseline="0" noProof="0" dirty="0">
                    <a:ln>
                      <a:noFill/>
                    </a:ln>
                    <a:solidFill>
                      <a:srgbClr val="00417D"/>
                    </a:solidFill>
                    <a:effectLst/>
                    <a:uLnTx/>
                    <a:uFillTx/>
                    <a:latin typeface="汉仪润圆-55W" panose="00020600040101010101" pitchFamily="18" charset="-122"/>
                    <a:ea typeface="汉仪润圆-55W" panose="00020600040101010101" pitchFamily="18" charset="-122"/>
                    <a:cs typeface="汉仪润圆-55W" panose="00020600040101010101" pitchFamily="18" charset="-122"/>
                  </a:endParaRPr>
                </a:p>
              </p:txBody>
            </p:sp>
          </p:grpSp>
          <p:grpSp>
            <p:nvGrpSpPr>
              <p:cNvPr id="26" name="组合 63"/>
              <p:cNvGrpSpPr/>
              <p:nvPr/>
            </p:nvGrpSpPr>
            <p:grpSpPr>
              <a:xfrm>
                <a:off x="6754015" y="3143290"/>
                <a:ext cx="1345122" cy="991162"/>
                <a:chOff x="8378885" y="1269602"/>
                <a:chExt cx="1345122" cy="991162"/>
              </a:xfrm>
            </p:grpSpPr>
            <p:pic>
              <p:nvPicPr>
                <p:cNvPr id="35" name="图片 64"/>
                <p:cNvPicPr>
                  <a:picLocks noChangeAspect="1"/>
                </p:cNvPicPr>
                <p:nvPr>
                  <p:custDataLst>
                    <p:tags r:id="rId34"/>
                  </p:custDataLst>
                </p:nvPr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569682" y="1269602"/>
                  <a:ext cx="991162" cy="991162"/>
                </a:xfrm>
                <a:prstGeom prst="rect">
                  <a:avLst/>
                </a:prstGeom>
              </p:spPr>
            </p:pic>
            <p:sp>
              <p:nvSpPr>
                <p:cNvPr id="38" name="文本框 65"/>
                <p:cNvSpPr txBox="1"/>
                <p:nvPr>
                  <p:custDataLst>
                    <p:tags r:id="rId36"/>
                  </p:custDataLst>
                </p:nvPr>
              </p:nvSpPr>
              <p:spPr>
                <a:xfrm>
                  <a:off x="8378885" y="1531001"/>
                  <a:ext cx="1345122" cy="519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1" lang="zh-CN" altLang="en-US" sz="595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417D"/>
                      </a:solidFill>
                      <a:effectLst/>
                      <a:uLnTx/>
                      <a:uFillTx/>
                      <a:latin typeface="汉仪润圆-55W" panose="00020600040101010101" pitchFamily="18" charset="-122"/>
                      <a:ea typeface="汉仪润圆-55W" panose="00020600040101010101" pitchFamily="18" charset="-122"/>
                    </a:rPr>
                    <a:t>抑制炎症因子</a:t>
                  </a:r>
                  <a:endParaRPr kumimoji="1" lang="en-US" altLang="zh-CN" sz="595" u="none" strike="noStrike" kern="0" cap="none" spc="0" normalizeH="0" baseline="0" noProof="0" dirty="0">
                    <a:ln>
                      <a:noFill/>
                    </a:ln>
                    <a:solidFill>
                      <a:srgbClr val="00417D"/>
                    </a:solidFill>
                    <a:effectLst/>
                    <a:uLnTx/>
                    <a:uFillTx/>
                    <a:latin typeface="汉仪润圆-55W" panose="00020600040101010101" pitchFamily="18" charset="-122"/>
                    <a:ea typeface="汉仪润圆-55W" panose="00020600040101010101" pitchFamily="18" charset="-122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1" lang="zh-CN" altLang="en-US" sz="595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417D"/>
                      </a:solidFill>
                      <a:effectLst/>
                      <a:uLnTx/>
                      <a:uFillTx/>
                      <a:latin typeface="汉仪润圆-55W" panose="00020600040101010101" pitchFamily="18" charset="-122"/>
                      <a:ea typeface="汉仪润圆-55W" panose="00020600040101010101" pitchFamily="18" charset="-122"/>
                    </a:rPr>
                    <a:t>从源头阻断</a:t>
                  </a:r>
                  <a:endParaRPr kumimoji="1" lang="en-US" altLang="zh-CN" sz="595" u="none" strike="noStrike" kern="0" cap="none" spc="0" normalizeH="0" baseline="0" noProof="0" dirty="0">
                    <a:ln>
                      <a:noFill/>
                    </a:ln>
                    <a:solidFill>
                      <a:srgbClr val="00417D"/>
                    </a:solidFill>
                    <a:effectLst/>
                    <a:uLnTx/>
                    <a:uFillTx/>
                    <a:latin typeface="汉仪润圆-55W" panose="00020600040101010101" pitchFamily="18" charset="-122"/>
                    <a:ea typeface="汉仪润圆-55W" panose="00020600040101010101" pitchFamily="18" charset="-122"/>
                  </a:endParaRPr>
                </a:p>
              </p:txBody>
            </p:sp>
          </p:grpSp>
          <p:grpSp>
            <p:nvGrpSpPr>
              <p:cNvPr id="39" name="组合 70"/>
              <p:cNvGrpSpPr/>
              <p:nvPr/>
            </p:nvGrpSpPr>
            <p:grpSpPr>
              <a:xfrm>
                <a:off x="9523503" y="3179266"/>
                <a:ext cx="1399199" cy="1050964"/>
                <a:chOff x="8293870" y="1274925"/>
                <a:chExt cx="1399199" cy="1050964"/>
              </a:xfrm>
            </p:grpSpPr>
            <p:pic>
              <p:nvPicPr>
                <p:cNvPr id="40" name="图片 71"/>
                <p:cNvPicPr>
                  <a:picLocks noChangeAspect="1"/>
                </p:cNvPicPr>
                <p:nvPr>
                  <p:custDataLst>
                    <p:tags r:id="rId37"/>
                  </p:custDataLst>
                </p:nvPr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468513" y="1274925"/>
                  <a:ext cx="1050965" cy="1050964"/>
                </a:xfrm>
                <a:prstGeom prst="rect">
                  <a:avLst/>
                </a:prstGeom>
              </p:spPr>
            </p:pic>
            <p:sp>
              <p:nvSpPr>
                <p:cNvPr id="70" name="文本框 72"/>
                <p:cNvSpPr txBox="1"/>
                <p:nvPr>
                  <p:custDataLst>
                    <p:tags r:id="rId39"/>
                  </p:custDataLst>
                </p:nvPr>
              </p:nvSpPr>
              <p:spPr>
                <a:xfrm>
                  <a:off x="8293870" y="1525315"/>
                  <a:ext cx="1399199" cy="6154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1" lang="en-US" altLang="zh-CN" sz="93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417D"/>
                      </a:solidFill>
                      <a:effectLst/>
                      <a:uLnTx/>
                      <a:uFillTx/>
                      <a:latin typeface="汉仪润圆-55W" panose="00020600040101010101" pitchFamily="18" charset="-122"/>
                      <a:ea typeface="汉仪润圆-55W" panose="00020600040101010101" pitchFamily="18" charset="-122"/>
                      <a:cs typeface="汉仪润圆-55W" panose="00020600040101010101" pitchFamily="18" charset="-122"/>
                    </a:rPr>
                    <a:t>20S</a:t>
                  </a:r>
                  <a:r>
                    <a:rPr kumimoji="1" lang="zh-CN" altLang="en-US" sz="595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417D"/>
                      </a:solidFill>
                      <a:effectLst/>
                      <a:uLnTx/>
                      <a:uFillTx/>
                      <a:latin typeface="汉仪润圆-55W" panose="00020600040101010101" pitchFamily="18" charset="-122"/>
                      <a:ea typeface="汉仪润圆-55W" panose="00020600040101010101" pitchFamily="18" charset="-122"/>
                      <a:cs typeface="汉仪润圆-55W" panose="00020600040101010101" pitchFamily="18" charset="-122"/>
                    </a:rPr>
                    <a:t>舒缓闷热</a:t>
                  </a:r>
                  <a:endParaRPr kumimoji="1" lang="en-US" altLang="zh-CN" sz="595" u="none" strike="noStrike" kern="0" cap="none" spc="0" normalizeH="0" baseline="0" noProof="0" dirty="0">
                    <a:ln>
                      <a:noFill/>
                    </a:ln>
                    <a:solidFill>
                      <a:srgbClr val="00417D"/>
                    </a:solidFill>
                    <a:effectLst/>
                    <a:uLnTx/>
                    <a:uFillTx/>
                    <a:latin typeface="汉仪润圆-55W" panose="00020600040101010101" pitchFamily="18" charset="-122"/>
                    <a:ea typeface="汉仪润圆-55W" panose="00020600040101010101" pitchFamily="18" charset="-122"/>
                    <a:cs typeface="汉仪润圆-55W" panose="00020600040101010101" pitchFamily="18" charset="-122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1" lang="zh-CN" altLang="en-US" sz="595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417D"/>
                      </a:solidFill>
                      <a:effectLst/>
                      <a:uLnTx/>
                      <a:uFillTx/>
                      <a:latin typeface="汉仪润圆-55W" panose="00020600040101010101" pitchFamily="18" charset="-122"/>
                      <a:ea typeface="汉仪润圆-55W" panose="00020600040101010101" pitchFamily="18" charset="-122"/>
                      <a:cs typeface="汉仪润圆-55W" panose="00020600040101010101" pitchFamily="18" charset="-122"/>
                    </a:rPr>
                    <a:t>拦截红痒信号</a:t>
                  </a:r>
                  <a:endParaRPr kumimoji="1" lang="en-US" altLang="zh-CN" sz="595" u="none" strike="noStrike" kern="0" cap="none" spc="0" normalizeH="0" baseline="0" noProof="0" dirty="0">
                    <a:ln>
                      <a:noFill/>
                    </a:ln>
                    <a:solidFill>
                      <a:srgbClr val="00417D"/>
                    </a:solidFill>
                    <a:effectLst/>
                    <a:uLnTx/>
                    <a:uFillTx/>
                    <a:latin typeface="汉仪润圆-55W" panose="00020600040101010101" pitchFamily="18" charset="-122"/>
                    <a:ea typeface="汉仪润圆-55W" panose="00020600040101010101" pitchFamily="18" charset="-122"/>
                    <a:cs typeface="汉仪润圆-55W" panose="00020600040101010101" pitchFamily="18" charset="-122"/>
                  </a:endParaRPr>
                </a:p>
              </p:txBody>
            </p:sp>
          </p:grpSp>
        </p:grpSp>
        <p:sp>
          <p:nvSpPr>
            <p:cNvPr id="71" name="文本框 70"/>
            <p:cNvSpPr txBox="1"/>
            <p:nvPr>
              <p:custDataLst>
                <p:tags r:id="rId40"/>
              </p:custDataLst>
            </p:nvPr>
          </p:nvSpPr>
          <p:spPr>
            <a:xfrm>
              <a:off x="9115" y="2586"/>
              <a:ext cx="2064" cy="1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85" kern="0" noProof="0" dirty="0">
                  <a:ln>
                    <a:noFill/>
                  </a:ln>
                  <a:solidFill>
                    <a:srgbClr val="442215"/>
                  </a:solidFill>
                  <a:effectLst>
                    <a:glow rad="152400">
                      <a:schemeClr val="bg1">
                        <a:alpha val="71000"/>
                      </a:schemeClr>
                    </a:glow>
                  </a:effectLst>
                  <a:uLnTx/>
                  <a:uFillTx/>
                  <a:latin typeface="汉仪润圆-55W" panose="00020600040101010101" pitchFamily="18" charset="-122"/>
                  <a:ea typeface="汉仪润圆-55W" panose="00020600040101010101" pitchFamily="18" charset="-122"/>
                  <a:sym typeface="汉仪润圆" panose="00020600040101010101" charset="-122"/>
                </a:rPr>
                <a:t>冷萃燕麦精华</a:t>
              </a:r>
              <a:endParaRPr lang="zh-CN" altLang="en-US" sz="1185" kern="0" noProof="0" dirty="0">
                <a:ln>
                  <a:noFill/>
                </a:ln>
                <a:solidFill>
                  <a:srgbClr val="442215"/>
                </a:solidFill>
                <a:effectLst>
                  <a:glow rad="152400">
                    <a:schemeClr val="bg1">
                      <a:alpha val="71000"/>
                    </a:schemeClr>
                  </a:glow>
                </a:effectLst>
                <a:uLnTx/>
                <a:uFillTx/>
                <a:latin typeface="汉仪润圆-55W" panose="00020600040101010101" pitchFamily="18" charset="-122"/>
                <a:ea typeface="汉仪润圆-55W" panose="00020600040101010101" pitchFamily="18" charset="-122"/>
                <a:sym typeface="汉仪润圆" panose="00020600040101010101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7962408" y="2874427"/>
            <a:ext cx="2049473" cy="1418287"/>
            <a:chOff x="8078" y="468"/>
            <a:chExt cx="5195" cy="3595"/>
          </a:xfrm>
        </p:grpSpPr>
        <p:grpSp>
          <p:nvGrpSpPr>
            <p:cNvPr id="84" name="组合 83"/>
            <p:cNvGrpSpPr/>
            <p:nvPr/>
          </p:nvGrpSpPr>
          <p:grpSpPr>
            <a:xfrm>
              <a:off x="8362" y="547"/>
              <a:ext cx="3619" cy="3473"/>
              <a:chOff x="8554" y="604"/>
              <a:chExt cx="4210" cy="4260"/>
            </a:xfrm>
          </p:grpSpPr>
          <p:sp>
            <p:nvSpPr>
              <p:cNvPr id="85" name="圆角矩形 84"/>
              <p:cNvSpPr/>
              <p:nvPr>
                <p:custDataLst>
                  <p:tags r:id="rId41"/>
                </p:custDataLst>
              </p:nvPr>
            </p:nvSpPr>
            <p:spPr>
              <a:xfrm>
                <a:off x="8554" y="604"/>
                <a:ext cx="4210" cy="1258"/>
              </a:xfrm>
              <a:prstGeom prst="roundRect">
                <a:avLst/>
              </a:prstGeom>
              <a:gradFill>
                <a:gsLst>
                  <a:gs pos="0">
                    <a:srgbClr val="EDDAC6"/>
                  </a:gs>
                  <a:gs pos="100000">
                    <a:srgbClr val="F5EAE0"/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25"/>
              </a:p>
            </p:txBody>
          </p:sp>
          <p:sp>
            <p:nvSpPr>
              <p:cNvPr id="95" name="圆角矩形 94"/>
              <p:cNvSpPr/>
              <p:nvPr>
                <p:custDataLst>
                  <p:tags r:id="rId42"/>
                </p:custDataLst>
              </p:nvPr>
            </p:nvSpPr>
            <p:spPr>
              <a:xfrm>
                <a:off x="8554" y="2105"/>
                <a:ext cx="4210" cy="1258"/>
              </a:xfrm>
              <a:prstGeom prst="roundRect">
                <a:avLst/>
              </a:prstGeom>
              <a:gradFill>
                <a:gsLst>
                  <a:gs pos="0">
                    <a:srgbClr val="EDDAC6"/>
                  </a:gs>
                  <a:gs pos="100000">
                    <a:srgbClr val="F5EAE0"/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25"/>
              </a:p>
            </p:txBody>
          </p:sp>
          <p:sp>
            <p:nvSpPr>
              <p:cNvPr id="96" name="圆角矩形 95"/>
              <p:cNvSpPr/>
              <p:nvPr>
                <p:custDataLst>
                  <p:tags r:id="rId43"/>
                </p:custDataLst>
              </p:nvPr>
            </p:nvSpPr>
            <p:spPr>
              <a:xfrm>
                <a:off x="8554" y="3606"/>
                <a:ext cx="4210" cy="1258"/>
              </a:xfrm>
              <a:prstGeom prst="roundRect">
                <a:avLst/>
              </a:prstGeom>
              <a:gradFill>
                <a:gsLst>
                  <a:gs pos="0">
                    <a:srgbClr val="EDDAC6"/>
                  </a:gs>
                  <a:gs pos="100000">
                    <a:srgbClr val="F5EAE0"/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25"/>
              </a:p>
            </p:txBody>
          </p:sp>
        </p:grpSp>
        <p:sp>
          <p:nvSpPr>
            <p:cNvPr id="97" name="文本框 96"/>
            <p:cNvSpPr txBox="1"/>
            <p:nvPr>
              <p:custDataLst>
                <p:tags r:id="rId44"/>
              </p:custDataLst>
            </p:nvPr>
          </p:nvSpPr>
          <p:spPr>
            <a:xfrm>
              <a:off x="9431" y="697"/>
              <a:ext cx="3842" cy="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5" u="none" strike="noStrike" kern="1000" cap="none" spc="0" normalizeH="0" baseline="0" dirty="0">
                  <a:gradFill>
                    <a:gsLst>
                      <a:gs pos="0">
                        <a:srgbClr val="7BA6DE">
                          <a:lumMod val="75000"/>
                        </a:srgbClr>
                      </a:gs>
                      <a:gs pos="100000">
                        <a:srgbClr val="1C3183"/>
                      </a:gs>
                    </a:gsLst>
                    <a:lin ang="3000000" scaled="0"/>
                  </a:gradFill>
                  <a:latin typeface="汉仪润圆-55W" panose="00020600040101010101" pitchFamily="18" charset="-122"/>
                  <a:ea typeface="汉仪润圆-55W" panose="00020600040101010101" pitchFamily="18" charset="-122"/>
                  <a:cs typeface="汉仪润圆-55W" panose="00020600040101010101" pitchFamily="18" charset="-122"/>
                </a:rPr>
                <a:t>防晒红</a:t>
              </a:r>
              <a:endParaRPr kumimoji="0" lang="zh-CN" altLang="en-US" sz="1355" u="none" strike="noStrike" kern="1000" cap="none" spc="0" normalizeH="0" baseline="0" dirty="0">
                <a:gradFill>
                  <a:gsLst>
                    <a:gs pos="0">
                      <a:srgbClr val="7BA6DE">
                        <a:lumMod val="75000"/>
                      </a:srgbClr>
                    </a:gs>
                    <a:gs pos="100000">
                      <a:srgbClr val="1C3183"/>
                    </a:gs>
                  </a:gsLst>
                  <a:lin ang="3000000" scaled="0"/>
                </a:gradFill>
                <a:latin typeface="汉仪润圆-55W" panose="00020600040101010101" pitchFamily="18" charset="-122"/>
                <a:ea typeface="汉仪润圆-55W" panose="00020600040101010101" pitchFamily="18" charset="-122"/>
                <a:cs typeface="汉仪润圆-55W" panose="00020600040101010101" pitchFamily="18" charset="-122"/>
              </a:endParaRPr>
            </a:p>
          </p:txBody>
        </p:sp>
        <p:sp>
          <p:nvSpPr>
            <p:cNvPr id="98" name="文本框 97"/>
            <p:cNvSpPr txBox="1"/>
            <p:nvPr>
              <p:custDataLst>
                <p:tags r:id="rId45"/>
              </p:custDataLst>
            </p:nvPr>
          </p:nvSpPr>
          <p:spPr>
            <a:xfrm>
              <a:off x="9431" y="1919"/>
              <a:ext cx="3842" cy="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5" u="none" strike="noStrike" kern="1000" cap="none" spc="0" normalizeH="0" baseline="0" dirty="0">
                  <a:gradFill>
                    <a:gsLst>
                      <a:gs pos="0">
                        <a:srgbClr val="7BA6DE">
                          <a:lumMod val="75000"/>
                        </a:srgbClr>
                      </a:gs>
                      <a:gs pos="100000">
                        <a:srgbClr val="1C3183"/>
                      </a:gs>
                    </a:gsLst>
                    <a:lin ang="3000000" scaled="0"/>
                  </a:gradFill>
                  <a:latin typeface="汉仪润圆-55W" panose="00020600040101010101" pitchFamily="18" charset="-122"/>
                  <a:ea typeface="汉仪润圆-55W" panose="00020600040101010101" pitchFamily="18" charset="-122"/>
                  <a:cs typeface="汉仪润圆-55W" panose="00020600040101010101" pitchFamily="18" charset="-122"/>
                </a:rPr>
                <a:t>防晒黑</a:t>
              </a:r>
              <a:endParaRPr kumimoji="0" lang="zh-CN" altLang="en-US" sz="1355" u="none" strike="noStrike" kern="1000" cap="none" spc="0" normalizeH="0" baseline="0" dirty="0">
                <a:gradFill>
                  <a:gsLst>
                    <a:gs pos="0">
                      <a:srgbClr val="7BA6DE">
                        <a:lumMod val="75000"/>
                      </a:srgbClr>
                    </a:gs>
                    <a:gs pos="100000">
                      <a:srgbClr val="1C3183"/>
                    </a:gs>
                  </a:gsLst>
                  <a:lin ang="3000000" scaled="0"/>
                </a:gradFill>
                <a:latin typeface="汉仪润圆-55W" panose="00020600040101010101" pitchFamily="18" charset="-122"/>
                <a:ea typeface="汉仪润圆-55W" panose="00020600040101010101" pitchFamily="18" charset="-122"/>
                <a:cs typeface="汉仪润圆-55W" panose="00020600040101010101" pitchFamily="18" charset="-122"/>
              </a:endParaRPr>
            </a:p>
          </p:txBody>
        </p:sp>
        <p:sp>
          <p:nvSpPr>
            <p:cNvPr id="99" name="文本框 98"/>
            <p:cNvSpPr txBox="1"/>
            <p:nvPr>
              <p:custDataLst>
                <p:tags r:id="rId46"/>
              </p:custDataLst>
            </p:nvPr>
          </p:nvSpPr>
          <p:spPr>
            <a:xfrm>
              <a:off x="9411" y="3130"/>
              <a:ext cx="3842" cy="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5" u="none" strike="noStrike" kern="1000" cap="none" spc="0" normalizeH="0" baseline="0" dirty="0">
                  <a:gradFill>
                    <a:gsLst>
                      <a:gs pos="0">
                        <a:srgbClr val="7BA6DE">
                          <a:lumMod val="75000"/>
                        </a:srgbClr>
                      </a:gs>
                      <a:gs pos="100000">
                        <a:srgbClr val="1C3183"/>
                      </a:gs>
                    </a:gsLst>
                    <a:lin ang="3000000" scaled="0"/>
                  </a:gradFill>
                  <a:latin typeface="汉仪润圆-55W" panose="00020600040101010101" pitchFamily="18" charset="-122"/>
                  <a:ea typeface="汉仪润圆-55W" panose="00020600040101010101" pitchFamily="18" charset="-122"/>
                  <a:cs typeface="汉仪润圆-55W" panose="00020600040101010101" pitchFamily="18" charset="-122"/>
                </a:rPr>
                <a:t>修复屏障</a:t>
              </a:r>
              <a:endParaRPr kumimoji="0" lang="zh-CN" altLang="en-US" sz="1355" u="none" strike="noStrike" kern="1000" cap="none" spc="0" normalizeH="0" baseline="0" dirty="0">
                <a:gradFill>
                  <a:gsLst>
                    <a:gs pos="0">
                      <a:srgbClr val="7BA6DE">
                        <a:lumMod val="75000"/>
                      </a:srgbClr>
                    </a:gs>
                    <a:gs pos="100000">
                      <a:srgbClr val="1C3183"/>
                    </a:gs>
                  </a:gsLst>
                  <a:lin ang="3000000" scaled="0"/>
                </a:gradFill>
                <a:latin typeface="汉仪润圆-55W" panose="00020600040101010101" pitchFamily="18" charset="-122"/>
                <a:ea typeface="汉仪润圆-55W" panose="00020600040101010101" pitchFamily="18" charset="-122"/>
                <a:cs typeface="汉仪润圆-55W" panose="00020600040101010101" pitchFamily="18" charset="-122"/>
              </a:endParaRPr>
            </a:p>
          </p:txBody>
        </p:sp>
        <p:pic>
          <p:nvPicPr>
            <p:cNvPr id="100" name="图片 99" descr="F:\工作\2023-2-7-艾维诺\未标题-11-04.png未标题-11-04"/>
            <p:cNvPicPr>
              <a:picLocks noChangeAspect="1"/>
            </p:cNvPicPr>
            <p:nvPr>
              <p:custDataLst>
                <p:tags r:id="rId47"/>
              </p:custDataLst>
            </p:nvPr>
          </p:nvPicPr>
          <p:blipFill>
            <a:blip r:embed="rId48"/>
            <a:srcRect/>
            <a:stretch>
              <a:fillRect/>
            </a:stretch>
          </p:blipFill>
          <p:spPr>
            <a:xfrm>
              <a:off x="8082" y="468"/>
              <a:ext cx="1180" cy="1180"/>
            </a:xfrm>
            <a:prstGeom prst="rect">
              <a:avLst/>
            </a:prstGeom>
          </p:spPr>
        </p:pic>
        <p:pic>
          <p:nvPicPr>
            <p:cNvPr id="101" name="图片 100" descr="F:\工作\2023-2-7-艾维诺\未标题-11-03.png未标题-11-03"/>
            <p:cNvPicPr/>
            <p:nvPr>
              <p:custDataLst>
                <p:tags r:id="rId49"/>
              </p:custDataLst>
            </p:nvPr>
          </p:nvPicPr>
          <p:blipFill>
            <a:blip r:embed="rId50"/>
            <a:srcRect/>
            <a:stretch>
              <a:fillRect/>
            </a:stretch>
          </p:blipFill>
          <p:spPr>
            <a:xfrm>
              <a:off x="8080" y="1722"/>
              <a:ext cx="1129" cy="1129"/>
            </a:xfrm>
            <a:prstGeom prst="rect">
              <a:avLst/>
            </a:prstGeom>
          </p:spPr>
        </p:pic>
        <p:pic>
          <p:nvPicPr>
            <p:cNvPr id="102" name="图片 101" descr="F:\工作\2023-2-7-艾维诺\未标题-11-02.png未标题-11-02"/>
            <p:cNvPicPr>
              <a:picLocks noChangeAspect="1"/>
            </p:cNvPicPr>
            <p:nvPr>
              <p:custDataLst>
                <p:tags r:id="rId51"/>
              </p:custDataLst>
            </p:nvPr>
          </p:nvPicPr>
          <p:blipFill>
            <a:blip r:embed="rId52"/>
            <a:srcRect/>
            <a:stretch>
              <a:fillRect/>
            </a:stretch>
          </p:blipFill>
          <p:spPr>
            <a:xfrm>
              <a:off x="8078" y="2934"/>
              <a:ext cx="1129" cy="1129"/>
            </a:xfrm>
            <a:prstGeom prst="rect">
              <a:avLst/>
            </a:prstGeom>
          </p:spPr>
        </p:pic>
      </p:grpSp>
      <p:sp>
        <p:nvSpPr>
          <p:cNvPr id="105" name="文本框 104"/>
          <p:cNvSpPr txBox="1"/>
          <p:nvPr/>
        </p:nvSpPr>
        <p:spPr>
          <a:xfrm>
            <a:off x="3571524" y="2459237"/>
            <a:ext cx="1236028" cy="347851"/>
          </a:xfrm>
          <a:prstGeom prst="rect">
            <a:avLst/>
          </a:prstGeom>
          <a:noFill/>
        </p:spPr>
        <p:txBody>
          <a:bodyPr vert="horz" wrap="square" lIns="77419" tIns="38709" rIns="77419" bIns="38709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3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865" b="0" kern="1000" spc="0" dirty="0">
                <a:gradFill>
                  <a:gsLst>
                    <a:gs pos="0">
                      <a:srgbClr val="7BA6DE">
                        <a:lumMod val="75000"/>
                      </a:srgbClr>
                    </a:gs>
                    <a:gs pos="100000">
                      <a:srgbClr val="1C3183"/>
                    </a:gs>
                  </a:gsLst>
                  <a:lin ang="3000000" scaled="0"/>
                </a:gradFill>
                <a:effectLst/>
                <a:latin typeface="汉仪润圆-55W" panose="00020600040101010101" pitchFamily="18" charset="-122"/>
                <a:ea typeface="汉仪润圆-55W" panose="00020600040101010101" pitchFamily="18" charset="-122"/>
                <a:cs typeface="汉仪润圆-55W" panose="00020600040101010101" pitchFamily="18" charset="-122"/>
                <a:sym typeface="+mn-ea"/>
              </a:rPr>
              <a:t>冷萃精华</a:t>
            </a:r>
            <a:endParaRPr lang="zh-CN" altLang="en-US" sz="1865" b="0" kern="1000" spc="0" dirty="0">
              <a:gradFill>
                <a:gsLst>
                  <a:gs pos="0">
                    <a:srgbClr val="7BA6DE">
                      <a:lumMod val="75000"/>
                    </a:srgbClr>
                  </a:gs>
                  <a:gs pos="100000">
                    <a:srgbClr val="1C3183"/>
                  </a:gs>
                </a:gsLst>
                <a:lin ang="3000000" scaled="0"/>
              </a:gradFill>
              <a:effectLst/>
              <a:latin typeface="汉仪润圆-55W" panose="00020600040101010101" pitchFamily="18" charset="-122"/>
              <a:ea typeface="汉仪润圆-55W" panose="00020600040101010101" pitchFamily="18" charset="-122"/>
              <a:cs typeface="汉仪润圆-55W" panose="00020600040101010101" pitchFamily="18" charset="-122"/>
              <a:sym typeface="+mn-ea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865" b="0" kern="1000" spc="0" dirty="0">
              <a:gradFill>
                <a:gsLst>
                  <a:gs pos="0">
                    <a:srgbClr val="7BA6DE">
                      <a:lumMod val="75000"/>
                    </a:srgbClr>
                  </a:gs>
                  <a:gs pos="100000">
                    <a:srgbClr val="1C3183"/>
                  </a:gs>
                </a:gsLst>
                <a:lin ang="3000000" scaled="0"/>
              </a:gradFill>
              <a:effectLst/>
              <a:latin typeface="汉仪润圆-55W" panose="00020600040101010101" pitchFamily="18" charset="-122"/>
              <a:ea typeface="汉仪润圆-55W" panose="00020600040101010101" pitchFamily="18" charset="-122"/>
              <a:cs typeface="汉仪润圆-55W" panose="00020600040101010101" pitchFamily="18" charset="-122"/>
              <a:sym typeface="+mn-ea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8170545" y="2459355"/>
            <a:ext cx="1471295" cy="347980"/>
          </a:xfrm>
          <a:prstGeom prst="rect">
            <a:avLst/>
          </a:prstGeom>
          <a:noFill/>
        </p:spPr>
        <p:txBody>
          <a:bodyPr vert="horz" wrap="square" lIns="77419" tIns="38709" rIns="77419" bIns="38709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3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865" b="0" kern="1000" spc="0" dirty="0">
                <a:gradFill>
                  <a:gsLst>
                    <a:gs pos="0">
                      <a:srgbClr val="7BA6DE">
                        <a:lumMod val="75000"/>
                      </a:srgbClr>
                    </a:gs>
                    <a:gs pos="100000">
                      <a:srgbClr val="1C3183"/>
                    </a:gs>
                  </a:gsLst>
                  <a:lin ang="3000000" scaled="0"/>
                </a:gradFill>
                <a:effectLst/>
                <a:latin typeface="汉仪润圆-55W" panose="00020600040101010101" pitchFamily="18" charset="-122"/>
                <a:ea typeface="汉仪润圆-55W" panose="00020600040101010101" pitchFamily="18" charset="-122"/>
                <a:cs typeface="汉仪润圆-55W" panose="00020600040101010101" pitchFamily="18" charset="-122"/>
                <a:sym typeface="+mn-ea"/>
              </a:rPr>
              <a:t>三重防晒伤</a:t>
            </a:r>
            <a:endParaRPr lang="zh-CN" altLang="en-US" sz="1865" b="0" kern="1000" spc="0" dirty="0">
              <a:gradFill>
                <a:gsLst>
                  <a:gs pos="0">
                    <a:srgbClr val="7BA6DE">
                      <a:lumMod val="75000"/>
                    </a:srgbClr>
                  </a:gs>
                  <a:gs pos="100000">
                    <a:srgbClr val="1C3183"/>
                  </a:gs>
                </a:gsLst>
                <a:lin ang="3000000" scaled="0"/>
              </a:gradFill>
              <a:effectLst/>
              <a:latin typeface="汉仪润圆-55W" panose="00020600040101010101" pitchFamily="18" charset="-122"/>
              <a:ea typeface="汉仪润圆-55W" panose="00020600040101010101" pitchFamily="18" charset="-122"/>
              <a:cs typeface="汉仪润圆-55W" panose="00020600040101010101" pitchFamily="18" charset="-122"/>
              <a:sym typeface="+mn-ea"/>
            </a:endParaRPr>
          </a:p>
        </p:txBody>
      </p:sp>
      <p:pic>
        <p:nvPicPr>
          <p:cNvPr id="2" name="图片 8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1282855" y="2584641"/>
            <a:ext cx="609681" cy="1739794"/>
          </a:xfrm>
          <a:prstGeom prst="rect">
            <a:avLst/>
          </a:prstGeom>
          <a:effectLst>
            <a:outerShdw blurRad="215900" dist="381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113" name="组合 112"/>
          <p:cNvGrpSpPr/>
          <p:nvPr/>
        </p:nvGrpSpPr>
        <p:grpSpPr>
          <a:xfrm>
            <a:off x="9589836" y="2459371"/>
            <a:ext cx="1651084" cy="1989795"/>
            <a:chOff x="17825" y="5382"/>
            <a:chExt cx="3071" cy="3701"/>
          </a:xfrm>
        </p:grpSpPr>
        <p:sp>
          <p:nvSpPr>
            <p:cNvPr id="111" name="椭圆 110"/>
            <p:cNvSpPr/>
            <p:nvPr/>
          </p:nvSpPr>
          <p:spPr>
            <a:xfrm>
              <a:off x="18206" y="6310"/>
              <a:ext cx="2404" cy="2404"/>
            </a:xfrm>
            <a:prstGeom prst="ellipse">
              <a:avLst/>
            </a:prstGeom>
            <a:noFill/>
            <a:ln>
              <a:solidFill>
                <a:srgbClr val="CAA6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525"/>
            </a:p>
          </p:txBody>
        </p:sp>
        <p:pic>
          <p:nvPicPr>
            <p:cNvPr id="19" name="图片 18" descr="E:\2020工作\艾维诺\工作文件(1)\2022-8-3-艾维诺ppt\图层 2.png图层 2"/>
            <p:cNvPicPr>
              <a:picLocks noChangeAspect="1"/>
            </p:cNvPicPr>
            <p:nvPr>
              <p:custDataLst>
                <p:tags r:id="rId54"/>
              </p:custDataLst>
            </p:nvPr>
          </p:nvPicPr>
          <p:blipFill>
            <a:blip r:embed="rId55"/>
            <a:srcRect/>
            <a:stretch>
              <a:fillRect/>
            </a:stretch>
          </p:blipFill>
          <p:spPr>
            <a:xfrm>
              <a:off x="17922" y="7233"/>
              <a:ext cx="1828" cy="1830"/>
            </a:xfrm>
            <a:prstGeom prst="rect">
              <a:avLst/>
            </a:prstGeom>
          </p:spPr>
        </p:pic>
        <p:pic>
          <p:nvPicPr>
            <p:cNvPr id="13" name="图片 12" descr="图片包含 室内, 桌子, 水果&#10;&#10;描述已自动生成"/>
            <p:cNvPicPr/>
            <p:nvPr>
              <p:custDataLst>
                <p:tags r:id="rId56"/>
              </p:custDataLst>
            </p:nvPr>
          </p:nvPicPr>
          <p:blipFill rotWithShape="1">
            <a:blip r:embed="rId57">
              <a:alphaModFix amt="35000"/>
            </a:blip>
            <a:srcRect l="21511" t="18373" r="20734" b="20355"/>
            <a:stretch>
              <a:fillRect/>
            </a:stretch>
          </p:blipFill>
          <p:spPr>
            <a:xfrm>
              <a:off x="17903" y="7233"/>
              <a:ext cx="1847" cy="185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7" name="文本框 86"/>
            <p:cNvSpPr txBox="1"/>
            <p:nvPr>
              <p:custDataLst>
                <p:tags r:id="rId58"/>
              </p:custDataLst>
            </p:nvPr>
          </p:nvSpPr>
          <p:spPr>
            <a:xfrm>
              <a:off x="17825" y="5382"/>
              <a:ext cx="3071" cy="676"/>
            </a:xfrm>
            <a:prstGeom prst="rect">
              <a:avLst/>
            </a:prstGeom>
            <a:noFill/>
          </p:spPr>
          <p:txBody>
            <a:bodyPr vert="horz" wrap="square" lIns="77419" tIns="38709" rIns="77419" bIns="38709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 spc="3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865" b="0" kern="1000" spc="0" dirty="0">
                  <a:gradFill>
                    <a:gsLst>
                      <a:gs pos="0">
                        <a:srgbClr val="7BA6DE">
                          <a:lumMod val="75000"/>
                        </a:srgbClr>
                      </a:gs>
                      <a:gs pos="100000">
                        <a:srgbClr val="1C3183"/>
                      </a:gs>
                    </a:gsLst>
                    <a:lin ang="3000000" scaled="0"/>
                  </a:gradFill>
                  <a:effectLst/>
                  <a:latin typeface="汉仪润圆-55W" panose="00020600040101010101" pitchFamily="18" charset="-122"/>
                  <a:ea typeface="汉仪润圆-55W" panose="00020600040101010101" pitchFamily="18" charset="-122"/>
                  <a:cs typeface="汉仪润圆-55W" panose="00020600040101010101" pitchFamily="18" charset="-122"/>
                  <a:sym typeface="+mn-ea"/>
                </a:rPr>
                <a:t>安全高倍防晒</a:t>
              </a:r>
              <a:endParaRPr lang="zh-CN" altLang="en-US" sz="1865" b="0" kern="1000" spc="0" dirty="0">
                <a:gradFill>
                  <a:gsLst>
                    <a:gs pos="0">
                      <a:srgbClr val="7BA6DE">
                        <a:lumMod val="75000"/>
                      </a:srgbClr>
                    </a:gs>
                    <a:gs pos="100000">
                      <a:srgbClr val="1C3183"/>
                    </a:gs>
                  </a:gsLst>
                  <a:lin ang="3000000" scaled="0"/>
                </a:gradFill>
                <a:effectLst/>
                <a:latin typeface="汉仪润圆-55W" panose="00020600040101010101" pitchFamily="18" charset="-122"/>
                <a:ea typeface="汉仪润圆-55W" panose="00020600040101010101" pitchFamily="18" charset="-122"/>
                <a:cs typeface="汉仪润圆-55W" panose="00020600040101010101" pitchFamily="18" charset="-122"/>
                <a:sym typeface="+mn-ea"/>
              </a:endParaRPr>
            </a:p>
          </p:txBody>
        </p:sp>
        <p:grpSp>
          <p:nvGrpSpPr>
            <p:cNvPr id="110" name="组合 109"/>
            <p:cNvGrpSpPr/>
            <p:nvPr/>
          </p:nvGrpSpPr>
          <p:grpSpPr>
            <a:xfrm>
              <a:off x="18935" y="6059"/>
              <a:ext cx="1875" cy="1830"/>
              <a:chOff x="19118" y="5815"/>
              <a:chExt cx="1875" cy="1830"/>
            </a:xfrm>
          </p:grpSpPr>
          <p:pic>
            <p:nvPicPr>
              <p:cNvPr id="86" name="图片 85" descr="E:\2020工作\艾维诺\工作文件(1)\2022-8-3-艾维诺ppt\图层 2.png图层 2"/>
              <p:cNvPicPr>
                <a:picLocks noChangeAspect="1"/>
              </p:cNvPicPr>
              <p:nvPr>
                <p:custDataLst>
                  <p:tags r:id="rId59"/>
                </p:custDataLst>
              </p:nvPr>
            </p:nvPicPr>
            <p:blipFill>
              <a:blip r:embed="rId55"/>
              <a:srcRect/>
              <a:stretch>
                <a:fillRect/>
              </a:stretch>
            </p:blipFill>
            <p:spPr>
              <a:xfrm>
                <a:off x="19120" y="5815"/>
                <a:ext cx="1828" cy="1830"/>
              </a:xfrm>
              <a:prstGeom prst="rect">
                <a:avLst/>
              </a:prstGeom>
            </p:spPr>
          </p:pic>
          <p:pic>
            <p:nvPicPr>
              <p:cNvPr id="8" name="图片 7" descr="蓝色的天空&#10;&#10;低可信度描述已自动生成"/>
              <p:cNvPicPr>
                <a:picLocks noChangeAspect="1"/>
              </p:cNvPicPr>
              <p:nvPr>
                <p:custDataLst>
                  <p:tags r:id="rId60"/>
                </p:custDataLst>
              </p:nvPr>
            </p:nvPicPr>
            <p:blipFill rotWithShape="1">
              <a:blip r:embed="rId61">
                <a:alphaModFix amt="25000"/>
              </a:blip>
              <a:srcRect l="20345" t="7754" r="17808" b="5772"/>
              <a:stretch>
                <a:fillRect/>
              </a:stretch>
            </p:blipFill>
            <p:spPr>
              <a:xfrm>
                <a:off x="19118" y="5815"/>
                <a:ext cx="1826" cy="183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grpSp>
            <p:nvGrpSpPr>
              <p:cNvPr id="89" name="组合 88"/>
              <p:cNvGrpSpPr/>
              <p:nvPr/>
            </p:nvGrpSpPr>
            <p:grpSpPr>
              <a:xfrm rot="0">
                <a:off x="19118" y="6553"/>
                <a:ext cx="1875" cy="565"/>
                <a:chOff x="1695417" y="408793"/>
                <a:chExt cx="1961482" cy="590263"/>
              </a:xfrm>
            </p:grpSpPr>
            <p:sp>
              <p:nvSpPr>
                <p:cNvPr id="92" name="文本框 31"/>
                <p:cNvSpPr txBox="1"/>
                <p:nvPr>
                  <p:custDataLst>
                    <p:tags r:id="rId62"/>
                  </p:custDataLst>
                </p:nvPr>
              </p:nvSpPr>
              <p:spPr>
                <a:xfrm>
                  <a:off x="1695417" y="408793"/>
                  <a:ext cx="1961482" cy="3799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sz="1200" b="1">
                      <a:solidFill>
                        <a:schemeClr val="accent5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defRPr>
                  </a:lvl1pPr>
                </a:lstStyle>
                <a:p>
                  <a:r>
                    <a:rPr lang="en-US" altLang="zh-CN" sz="675" dirty="0">
                      <a:latin typeface="汉仪润圆-55W" panose="00020600040101010101" pitchFamily="18" charset="-122"/>
                      <a:ea typeface="汉仪润圆-55W" panose="00020600040101010101" pitchFamily="18" charset="-122"/>
                      <a:cs typeface="汉仪润圆-55W" panose="00020600040101010101" pitchFamily="18" charset="-122"/>
                      <a:sym typeface="+mn-lt"/>
                    </a:rPr>
                    <a:t>21.6% </a:t>
                  </a:r>
                  <a:r>
                    <a:rPr lang="zh-CN" altLang="en-US" sz="675" dirty="0">
                      <a:latin typeface="汉仪润圆-55W" panose="00020600040101010101" pitchFamily="18" charset="-122"/>
                      <a:ea typeface="汉仪润圆-55W" panose="00020600040101010101" pitchFamily="18" charset="-122"/>
                      <a:cs typeface="汉仪润圆-55W" panose="00020600040101010101" pitchFamily="18" charset="-122"/>
                      <a:sym typeface="+mn-lt"/>
                    </a:rPr>
                    <a:t>高浓度氧化锌</a:t>
                  </a:r>
                  <a:endParaRPr lang="zh-CN" altLang="en-US" sz="675" dirty="0">
                    <a:latin typeface="汉仪润圆-55W" panose="00020600040101010101" pitchFamily="18" charset="-122"/>
                    <a:ea typeface="汉仪润圆-55W" panose="00020600040101010101" pitchFamily="18" charset="-122"/>
                    <a:cs typeface="汉仪润圆-55W" panose="00020600040101010101" pitchFamily="18" charset="-122"/>
                    <a:sym typeface="+mn-lt"/>
                  </a:endParaRPr>
                </a:p>
              </p:txBody>
            </p:sp>
            <p:sp>
              <p:nvSpPr>
                <p:cNvPr id="103" name="文本框 31"/>
                <p:cNvSpPr txBox="1"/>
                <p:nvPr>
                  <p:custDataLst>
                    <p:tags r:id="rId63"/>
                  </p:custDataLst>
                </p:nvPr>
              </p:nvSpPr>
              <p:spPr>
                <a:xfrm>
                  <a:off x="1873689" y="642532"/>
                  <a:ext cx="1629795" cy="3565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1000" b="0" i="0" u="none" strike="noStrike" cap="none" spc="0" normalizeH="0" baseline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</a:defRPr>
                  </a:lvl1pPr>
                </a:lstStyle>
                <a:p>
                  <a:r>
                    <a:rPr lang="zh-CN" altLang="en-US" sz="595" dirty="0">
                      <a:latin typeface="汉仪润圆-55W" panose="00020600040101010101" pitchFamily="18" charset="-122"/>
                      <a:ea typeface="汉仪润圆-55W" panose="00020600040101010101" pitchFamily="18" charset="-122"/>
                      <a:sym typeface="+mn-lt"/>
                    </a:rPr>
                    <a:t>高倍纯物理防晒</a:t>
                  </a:r>
                  <a:endParaRPr lang="zh-CN" altLang="en-US" sz="595" dirty="0">
                    <a:latin typeface="汉仪润圆-55W" panose="00020600040101010101" pitchFamily="18" charset="-122"/>
                    <a:ea typeface="汉仪润圆-55W" panose="00020600040101010101" pitchFamily="18" charset="-122"/>
                    <a:sym typeface="+mn-lt"/>
                  </a:endParaRPr>
                </a:p>
              </p:txBody>
            </p:sp>
          </p:grpSp>
        </p:grpSp>
        <p:grpSp>
          <p:nvGrpSpPr>
            <p:cNvPr id="104" name="组合 103"/>
            <p:cNvGrpSpPr/>
            <p:nvPr/>
          </p:nvGrpSpPr>
          <p:grpSpPr>
            <a:xfrm rot="0">
              <a:off x="17982" y="7962"/>
              <a:ext cx="1773" cy="721"/>
              <a:chOff x="1774841" y="661091"/>
              <a:chExt cx="1854131" cy="752979"/>
            </a:xfrm>
          </p:grpSpPr>
          <p:sp>
            <p:nvSpPr>
              <p:cNvPr id="106" name="文本框 31"/>
              <p:cNvSpPr txBox="1"/>
              <p:nvPr>
                <p:custDataLst>
                  <p:tags r:id="rId64"/>
                </p:custDataLst>
              </p:nvPr>
            </p:nvSpPr>
            <p:spPr>
              <a:xfrm>
                <a:off x="1830269" y="661091"/>
                <a:ext cx="1629795" cy="3801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R="0" lvl="0" indent="0" algn="ctr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sz="1200" b="1">
                    <a:solidFill>
                      <a:schemeClr val="accent5">
                        <a:lumMod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</a:lstStyle>
              <a:p>
                <a:r>
                  <a:rPr lang="zh-CN" altLang="en-US" sz="675" dirty="0">
                    <a:solidFill>
                      <a:schemeClr val="accent4">
                        <a:lumMod val="50000"/>
                      </a:schemeClr>
                    </a:solidFill>
                    <a:latin typeface="汉仪润圆-55W" panose="00020600040101010101" pitchFamily="18" charset="-122"/>
                    <a:ea typeface="汉仪润圆-55W" panose="00020600040101010101" pitchFamily="18" charset="-122"/>
                    <a:sym typeface="+mn-lt"/>
                  </a:rPr>
                  <a:t>天然燕麦精华</a:t>
                </a:r>
                <a:endParaRPr lang="zh-CN" altLang="en-US" sz="675" dirty="0">
                  <a:solidFill>
                    <a:schemeClr val="accent4">
                      <a:lumMod val="50000"/>
                    </a:schemeClr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  <a:sym typeface="+mn-lt"/>
                </a:endParaRPr>
              </a:p>
            </p:txBody>
          </p:sp>
          <p:sp>
            <p:nvSpPr>
              <p:cNvPr id="107" name="文本框 31"/>
              <p:cNvSpPr txBox="1"/>
              <p:nvPr>
                <p:custDataLst>
                  <p:tags r:id="rId65"/>
                </p:custDataLst>
              </p:nvPr>
            </p:nvSpPr>
            <p:spPr>
              <a:xfrm>
                <a:off x="1774841" y="878439"/>
                <a:ext cx="1854131" cy="53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R="0" lvl="0" indent="0" algn="ctr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000" b="0" i="0" u="none" strike="noStrike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defRPr>
                </a:lvl1pPr>
              </a:lstStyle>
              <a:p>
                <a:r>
                  <a:rPr lang="zh-CN" altLang="en-US" sz="595" dirty="0">
                    <a:latin typeface="汉仪润圆-55W" panose="00020600040101010101" pitchFamily="18" charset="-122"/>
                    <a:ea typeface="汉仪润圆-55W" panose="00020600040101010101" pitchFamily="18" charset="-122"/>
                    <a:cs typeface="汉仪润圆-55W" panose="00020600040101010101" pitchFamily="18" charset="-122"/>
                    <a:sym typeface="+mn-lt"/>
                  </a:rPr>
                  <a:t>温和滋养 修复肌肤屏障</a:t>
                </a:r>
                <a:endParaRPr lang="zh-CN" altLang="en-US" sz="595" dirty="0">
                  <a:latin typeface="汉仪润圆-55W" panose="00020600040101010101" pitchFamily="18" charset="-122"/>
                  <a:ea typeface="汉仪润圆-55W" panose="00020600040101010101" pitchFamily="18" charset="-122"/>
                  <a:cs typeface="汉仪润圆-55W" panose="00020600040101010101" pitchFamily="18" charset="-122"/>
                  <a:sym typeface="+mn-lt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92058 0 " pathEditMode="relative" rAng="0" ptsTypes="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02372 0.00264609 " pathEditMode="relative" rAng="0" ptsTypes="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71.png2024-12-16-作品集_画板 1 副本 71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72.png2024-12-16-作品集_画板 1 副本 72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73.png2024-12-16-作品集_画板 1 副本 73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37.png2024-12-16-作品集_画板 1 副本 37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/BaiduNetdiskDownload/来自：本地电脑/作品集/2024-12-16-作品集_画板 1 副本 74.png2024-12-16-作品集_画板 1 副本 74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-635" y="0"/>
            <a:ext cx="12186920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011555" y="1563370"/>
            <a:ext cx="10271125" cy="3517265"/>
            <a:chOff x="1435" y="2797"/>
            <a:chExt cx="15200" cy="520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435" y="2797"/>
              <a:ext cx="3615" cy="520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305" y="2798"/>
              <a:ext cx="3771" cy="520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9331" y="2798"/>
              <a:ext cx="7304" cy="5185"/>
            </a:xfrm>
            <a:prstGeom prst="rect">
              <a:avLst/>
            </a:prstGeom>
          </p:spPr>
        </p:pic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/BaiduNetdiskDownload/来自：本地电脑/作品集/2024-12-16-作品集_画板 1 副本 74.png2024-12-16-作品集_画板 1 副本 74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-635" y="0"/>
            <a:ext cx="12186920" cy="68580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57200" y="1504950"/>
            <a:ext cx="11364403" cy="3946333"/>
            <a:chOff x="435" y="1049"/>
            <a:chExt cx="25674" cy="8915"/>
          </a:xfrm>
        </p:grpSpPr>
        <p:grpSp>
          <p:nvGrpSpPr>
            <p:cNvPr id="10" name="组合 9"/>
            <p:cNvGrpSpPr/>
            <p:nvPr/>
          </p:nvGrpSpPr>
          <p:grpSpPr>
            <a:xfrm>
              <a:off x="435" y="1049"/>
              <a:ext cx="13532" cy="8886"/>
              <a:chOff x="2715" y="1049"/>
              <a:chExt cx="13532" cy="8886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600" y="1049"/>
                <a:ext cx="6647" cy="8886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15" y="1049"/>
                <a:ext cx="6638" cy="8874"/>
              </a:xfrm>
              <a:prstGeom prst="rect">
                <a:avLst/>
              </a:prstGeom>
            </p:spPr>
          </p:pic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14" y="1049"/>
              <a:ext cx="11895" cy="8915"/>
            </a:xfrm>
            <a:prstGeom prst="rect">
              <a:avLst/>
            </a:prstGeom>
          </p:spPr>
        </p:pic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/BaiduNetdiskDownload/来自：本地电脑/作品集/2024-12-16-作品集_画板 1 副本 74.png2024-12-16-作品集_画板 1 副本 74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-635" y="0"/>
            <a:ext cx="1218692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4860" y="742315"/>
            <a:ext cx="3923030" cy="53790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71085" y="733425"/>
            <a:ext cx="3620770" cy="53790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445" y="742315"/>
            <a:ext cx="2766695" cy="53822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24-12-16-作品集_画板 1 副本 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86920" cy="6858000"/>
          </a:xfrm>
          <a:prstGeom prst="rect">
            <a:avLst/>
          </a:prstGeom>
        </p:spPr>
      </p:pic>
      <p:pic>
        <p:nvPicPr>
          <p:cNvPr id="3" name="0e75744a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8850" y="1245870"/>
            <a:ext cx="3686175" cy="2073910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8850" y="3538855"/>
            <a:ext cx="3686175" cy="2073910"/>
          </a:xfrm>
          <a:prstGeom prst="rect">
            <a:avLst/>
          </a:prstGeom>
        </p:spPr>
      </p:pic>
      <p:pic>
        <p:nvPicPr>
          <p:cNvPr id="6" name="5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68545" y="1246505"/>
            <a:ext cx="3686175" cy="2073910"/>
          </a:xfrm>
          <a:prstGeom prst="rect">
            <a:avLst/>
          </a:prstGeom>
        </p:spPr>
      </p:pic>
      <p:pic>
        <p:nvPicPr>
          <p:cNvPr id="7" name="6">
            <a:hlinkClick r:id="" action="ppaction://media"/>
          </p:cNvPr>
          <p:cNvPicPr/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68545" y="3538855"/>
            <a:ext cx="3686810" cy="2074545"/>
          </a:xfrm>
          <a:prstGeom prst="rect">
            <a:avLst/>
          </a:prstGeom>
        </p:spPr>
      </p:pic>
      <p:pic>
        <p:nvPicPr>
          <p:cNvPr id="8" name="4">
            <a:hlinkClick r:id="" action="ppaction://media"/>
          </p:cNvPr>
          <p:cNvPicPr/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778875" y="1245870"/>
            <a:ext cx="2455545" cy="436689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435600" y="5723255"/>
            <a:ext cx="1482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/>
              <a:t>pdf</a:t>
            </a:r>
            <a:r>
              <a:rPr lang="zh-CN" altLang="en-US" sz="1200"/>
              <a:t>无法播放视频</a:t>
            </a:r>
            <a:br>
              <a:rPr lang="zh-CN" altLang="en-US" sz="1200"/>
            </a:br>
            <a:r>
              <a:rPr lang="zh-CN" altLang="en-US" sz="1200"/>
              <a:t>需访问</a:t>
            </a:r>
            <a:r>
              <a:rPr lang="en-US" altLang="zh-CN" sz="1200"/>
              <a:t>http://aju.cc</a:t>
            </a:r>
            <a:r>
              <a:rPr lang="zh-CN" altLang="en-US" sz="1200"/>
              <a:t>下载</a:t>
            </a:r>
            <a:r>
              <a:rPr lang="en-US" altLang="zh-CN" sz="1200"/>
              <a:t>ppt</a:t>
            </a:r>
            <a:r>
              <a:rPr lang="zh-CN" altLang="en-US" sz="1200"/>
              <a:t>版本</a:t>
            </a:r>
            <a:endParaRPr lang="zh-CN" altLang="en-US" sz="1200"/>
          </a:p>
        </p:txBody>
      </p:sp>
    </p:spTree>
    <p:custDataLst>
      <p:tags r:id="rId17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 fullScrn="0">
              <p:cMediaNode>
                <p:cTn id="3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 fullScrn="0">
              <p:cMediaNode>
                <p:cTn id="4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 fullScrn="0">
              <p:cMediaNode>
                <p:cTn id="5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 fullScrn="0">
              <p:cMediaNode>
                <p:cTn id="6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38-36.png2024-12-16-作品集_画板 1 副本 38-36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508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39.png2024-12-16-作品集_画板 1 副本 39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38-38.png2024-12-16-作品集_画板 1 副本 38-38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40.png2024-12-16-作品集_画板 1 副本 40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BaiduNetdiskDownload/来自：本地电脑/作品集/2024-12-16-作品集_画板 1 副本 52.png2024-12-16-作品集_画板 1 副本 52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UNIT_PLACING_PICTURE_USER_VIEWPORT" val="{&quot;height&quot;:4914,&quot;width&quot;:24574}"/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UNIT_PLACING_PICTURE_USER_VIEWPORT" val="{&quot;height&quot;:3744,&quot;width&quot;:3743}"/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UNIT_PLACING_PICTURE_USER_VIEWPORT" val="{&quot;height&quot;:3744,&quot;width&quot;:3743}"/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7.xml><?xml version="1.0" encoding="utf-8"?>
<p:tagLst xmlns:p="http://schemas.openxmlformats.org/presentationml/2006/main">
  <p:tag name="KSO_WM_UNIT_PLACING_PICTURE_USER_VIEWPORT" val="{&quot;height&quot;:4914,&quot;width&quot;:24574}"/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</Words>
  <Application>WPS 演示</Application>
  <PresentationFormat>宽屏</PresentationFormat>
  <Paragraphs>102</Paragraphs>
  <Slides>43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4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汉仪润圆-55W</vt:lpstr>
      <vt:lpstr>汉仪润圆</vt:lpstr>
      <vt:lpstr>汉仪润圆-35W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WPS_1612932943</cp:lastModifiedBy>
  <cp:revision>170</cp:revision>
  <dcterms:created xsi:type="dcterms:W3CDTF">2019-06-19T02:08:00Z</dcterms:created>
  <dcterms:modified xsi:type="dcterms:W3CDTF">2025-05-19T07:15:41Z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8D3D380529094C7E8C425BBBBA6D0BF7_13</vt:lpwstr>
  </property>
</Properties>
</file>